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652" r:id="rId3"/>
    <p:sldId id="971" r:id="rId4"/>
    <p:sldId id="976" r:id="rId5"/>
    <p:sldId id="972" r:id="rId6"/>
    <p:sldId id="973" r:id="rId7"/>
    <p:sldId id="974" r:id="rId8"/>
    <p:sldId id="893" r:id="rId9"/>
    <p:sldId id="895" r:id="rId10"/>
    <p:sldId id="937" r:id="rId11"/>
    <p:sldId id="938" r:id="rId12"/>
    <p:sldId id="896" r:id="rId13"/>
    <p:sldId id="897" r:id="rId14"/>
    <p:sldId id="805" r:id="rId15"/>
    <p:sldId id="947" r:id="rId16"/>
    <p:sldId id="948" r:id="rId17"/>
    <p:sldId id="949" r:id="rId18"/>
    <p:sldId id="977" r:id="rId19"/>
    <p:sldId id="978" r:id="rId20"/>
    <p:sldId id="982" r:id="rId21"/>
    <p:sldId id="983" r:id="rId22"/>
    <p:sldId id="989" r:id="rId23"/>
    <p:sldId id="992" r:id="rId24"/>
    <p:sldId id="994" r:id="rId25"/>
    <p:sldId id="950" r:id="rId26"/>
    <p:sldId id="951" r:id="rId27"/>
    <p:sldId id="952" r:id="rId28"/>
    <p:sldId id="953" r:id="rId29"/>
    <p:sldId id="958" r:id="rId30"/>
    <p:sldId id="956" r:id="rId31"/>
    <p:sldId id="960" r:id="rId32"/>
    <p:sldId id="961" r:id="rId33"/>
    <p:sldId id="964" r:id="rId34"/>
    <p:sldId id="969" r:id="rId35"/>
    <p:sldId id="995" r:id="rId36"/>
    <p:sldId id="966" r:id="rId37"/>
    <p:sldId id="965" r:id="rId38"/>
    <p:sldId id="968" r:id="rId39"/>
    <p:sldId id="970" r:id="rId40"/>
    <p:sldId id="996" r:id="rId41"/>
    <p:sldId id="904" r:id="rId42"/>
    <p:sldId id="898" r:id="rId43"/>
    <p:sldId id="944" r:id="rId44"/>
    <p:sldId id="350" r:id="rId45"/>
    <p:sldId id="341" r:id="rId46"/>
    <p:sldId id="997" r:id="rId47"/>
    <p:sldId id="916" r:id="rId48"/>
    <p:sldId id="917" r:id="rId49"/>
    <p:sldId id="920" r:id="rId50"/>
    <p:sldId id="945" r:id="rId51"/>
    <p:sldId id="999" r:id="rId52"/>
    <p:sldId id="395" r:id="rId53"/>
  </p:sldIdLst>
  <p:sldSz cx="9144000" cy="6858000" type="screen4x3"/>
  <p:notesSz cx="6881813" cy="92964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B9"/>
    <a:srgbClr val="FF9393"/>
    <a:srgbClr val="FFCC00"/>
    <a:srgbClr val="FF9900"/>
    <a:srgbClr val="3399FF"/>
    <a:srgbClr val="6699FF"/>
    <a:srgbClr val="59D8D5"/>
    <a:srgbClr val="E5F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217A5B-16F5-4D6D-A962-867A3E3C9FBD}" v="26" dt="2022-12-26T22:14:18.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3324" autoAdjust="0"/>
  </p:normalViewPr>
  <p:slideViewPr>
    <p:cSldViewPr>
      <p:cViewPr varScale="1">
        <p:scale>
          <a:sx n="109" d="100"/>
          <a:sy n="109" d="100"/>
        </p:scale>
        <p:origin x="1344" y="96"/>
      </p:cViewPr>
      <p:guideLst>
        <p:guide orient="horz" pos="2160"/>
        <p:guide pos="2880"/>
      </p:guideLst>
    </p:cSldViewPr>
  </p:slideViewPr>
  <p:outlineViewPr>
    <p:cViewPr>
      <p:scale>
        <a:sx n="33" d="100"/>
        <a:sy n="33" d="100"/>
      </p:scale>
      <p:origin x="0" y="-58074"/>
    </p:cViewPr>
  </p:outlin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badete Guri" userId="a81e8b60-6216-4611-8de9-226a2a19fde4" providerId="ADAL" clId="{C1217A5B-16F5-4D6D-A962-867A3E3C9FBD}"/>
    <pc:docChg chg="undo redo custSel addSld delSld modSld">
      <pc:chgData name="Ibadete Guri" userId="a81e8b60-6216-4611-8de9-226a2a19fde4" providerId="ADAL" clId="{C1217A5B-16F5-4D6D-A962-867A3E3C9FBD}" dt="2022-12-26T22:15:05.469" v="5934" actId="47"/>
      <pc:docMkLst>
        <pc:docMk/>
      </pc:docMkLst>
      <pc:sldChg chg="modSp mod">
        <pc:chgData name="Ibadete Guri" userId="a81e8b60-6216-4611-8de9-226a2a19fde4" providerId="ADAL" clId="{C1217A5B-16F5-4D6D-A962-867A3E3C9FBD}" dt="2022-12-26T21:59:17.866" v="5772" actId="113"/>
        <pc:sldMkLst>
          <pc:docMk/>
          <pc:sldMk cId="3829351015" sldId="341"/>
        </pc:sldMkLst>
        <pc:spChg chg="mod">
          <ac:chgData name="Ibadete Guri" userId="a81e8b60-6216-4611-8de9-226a2a19fde4" providerId="ADAL" clId="{C1217A5B-16F5-4D6D-A962-867A3E3C9FBD}" dt="2022-12-26T21:59:17.866" v="5772" actId="113"/>
          <ac:spMkLst>
            <pc:docMk/>
            <pc:sldMk cId="3829351015" sldId="341"/>
            <ac:spMk id="2" creationId="{00000000-0000-0000-0000-000000000000}"/>
          </ac:spMkLst>
        </pc:spChg>
        <pc:spChg chg="mod">
          <ac:chgData name="Ibadete Guri" userId="a81e8b60-6216-4611-8de9-226a2a19fde4" providerId="ADAL" clId="{C1217A5B-16F5-4D6D-A962-867A3E3C9FBD}" dt="2022-12-26T21:46:47.018" v="5703" actId="27636"/>
          <ac:spMkLst>
            <pc:docMk/>
            <pc:sldMk cId="3829351015" sldId="341"/>
            <ac:spMk id="3" creationId="{00000000-0000-0000-0000-000000000000}"/>
          </ac:spMkLst>
        </pc:spChg>
      </pc:sldChg>
      <pc:sldChg chg="modSp mod">
        <pc:chgData name="Ibadete Guri" userId="a81e8b60-6216-4611-8de9-226a2a19fde4" providerId="ADAL" clId="{C1217A5B-16F5-4D6D-A962-867A3E3C9FBD}" dt="2022-12-26T21:59:09.022" v="5770" actId="113"/>
        <pc:sldMkLst>
          <pc:docMk/>
          <pc:sldMk cId="3543010002" sldId="350"/>
        </pc:sldMkLst>
        <pc:spChg chg="mod">
          <ac:chgData name="Ibadete Guri" userId="a81e8b60-6216-4611-8de9-226a2a19fde4" providerId="ADAL" clId="{C1217A5B-16F5-4D6D-A962-867A3E3C9FBD}" dt="2022-12-26T21:59:09.022" v="5770" actId="113"/>
          <ac:spMkLst>
            <pc:docMk/>
            <pc:sldMk cId="3543010002" sldId="350"/>
            <ac:spMk id="2" creationId="{00000000-0000-0000-0000-000000000000}"/>
          </ac:spMkLst>
        </pc:spChg>
      </pc:sldChg>
      <pc:sldChg chg="modSp mod">
        <pc:chgData name="Ibadete Guri" userId="a81e8b60-6216-4611-8de9-226a2a19fde4" providerId="ADAL" clId="{C1217A5B-16F5-4D6D-A962-867A3E3C9FBD}" dt="2022-12-26T22:00:12.031" v="5786" actId="113"/>
        <pc:sldMkLst>
          <pc:docMk/>
          <pc:sldMk cId="1481903223" sldId="395"/>
        </pc:sldMkLst>
        <pc:spChg chg="mod">
          <ac:chgData name="Ibadete Guri" userId="a81e8b60-6216-4611-8de9-226a2a19fde4" providerId="ADAL" clId="{C1217A5B-16F5-4D6D-A962-867A3E3C9FBD}" dt="2022-12-26T22:00:12.031" v="5786" actId="113"/>
          <ac:spMkLst>
            <pc:docMk/>
            <pc:sldMk cId="1481903223" sldId="395"/>
            <ac:spMk id="2" creationId="{B3059544-EBAB-40F0-84F3-AA9DA58EFC07}"/>
          </ac:spMkLst>
        </pc:spChg>
      </pc:sldChg>
      <pc:sldChg chg="modSp mod modNotesTx">
        <pc:chgData name="Ibadete Guri" userId="a81e8b60-6216-4611-8de9-226a2a19fde4" providerId="ADAL" clId="{C1217A5B-16F5-4D6D-A962-867A3E3C9FBD}" dt="2022-12-26T13:28:40.197" v="401" actId="20577"/>
        <pc:sldMkLst>
          <pc:docMk/>
          <pc:sldMk cId="3818813946" sldId="895"/>
        </pc:sldMkLst>
        <pc:spChg chg="mod">
          <ac:chgData name="Ibadete Guri" userId="a81e8b60-6216-4611-8de9-226a2a19fde4" providerId="ADAL" clId="{C1217A5B-16F5-4D6D-A962-867A3E3C9FBD}" dt="2022-12-26T13:26:32.669" v="62" actId="20577"/>
          <ac:spMkLst>
            <pc:docMk/>
            <pc:sldMk cId="3818813946" sldId="895"/>
            <ac:spMk id="3" creationId="{00000000-0000-0000-0000-000000000000}"/>
          </ac:spMkLst>
        </pc:spChg>
      </pc:sldChg>
      <pc:sldChg chg="modSp mod modNotesTx">
        <pc:chgData name="Ibadete Guri" userId="a81e8b60-6216-4611-8de9-226a2a19fde4" providerId="ADAL" clId="{C1217A5B-16F5-4D6D-A962-867A3E3C9FBD}" dt="2022-12-26T14:08:07.187" v="1350" actId="20577"/>
        <pc:sldMkLst>
          <pc:docMk/>
          <pc:sldMk cId="3209249398" sldId="896"/>
        </pc:sldMkLst>
        <pc:spChg chg="mod">
          <ac:chgData name="Ibadete Guri" userId="a81e8b60-6216-4611-8de9-226a2a19fde4" providerId="ADAL" clId="{C1217A5B-16F5-4D6D-A962-867A3E3C9FBD}" dt="2022-12-26T14:08:07.187" v="1350" actId="20577"/>
          <ac:spMkLst>
            <pc:docMk/>
            <pc:sldMk cId="3209249398" sldId="896"/>
            <ac:spMk id="3" creationId="{00000000-0000-0000-0000-000000000000}"/>
          </ac:spMkLst>
        </pc:spChg>
      </pc:sldChg>
      <pc:sldChg chg="modSp mod">
        <pc:chgData name="Ibadete Guri" userId="a81e8b60-6216-4611-8de9-226a2a19fde4" providerId="ADAL" clId="{C1217A5B-16F5-4D6D-A962-867A3E3C9FBD}" dt="2022-12-26T14:06:12.357" v="1318" actId="5793"/>
        <pc:sldMkLst>
          <pc:docMk/>
          <pc:sldMk cId="3209249398" sldId="897"/>
        </pc:sldMkLst>
        <pc:spChg chg="mod">
          <ac:chgData name="Ibadete Guri" userId="a81e8b60-6216-4611-8de9-226a2a19fde4" providerId="ADAL" clId="{C1217A5B-16F5-4D6D-A962-867A3E3C9FBD}" dt="2022-12-26T14:06:12.357" v="1318" actId="5793"/>
          <ac:spMkLst>
            <pc:docMk/>
            <pc:sldMk cId="3209249398" sldId="897"/>
            <ac:spMk id="3" creationId="{00000000-0000-0000-0000-000000000000}"/>
          </ac:spMkLst>
        </pc:spChg>
      </pc:sldChg>
      <pc:sldChg chg="modSp mod">
        <pc:chgData name="Ibadete Guri" userId="a81e8b60-6216-4611-8de9-226a2a19fde4" providerId="ADAL" clId="{C1217A5B-16F5-4D6D-A962-867A3E3C9FBD}" dt="2022-12-26T21:31:52.662" v="5616"/>
        <pc:sldMkLst>
          <pc:docMk/>
          <pc:sldMk cId="3209249398" sldId="898"/>
        </pc:sldMkLst>
        <pc:spChg chg="mod">
          <ac:chgData name="Ibadete Guri" userId="a81e8b60-6216-4611-8de9-226a2a19fde4" providerId="ADAL" clId="{C1217A5B-16F5-4D6D-A962-867A3E3C9FBD}" dt="2022-12-26T21:31:52.662" v="5616"/>
          <ac:spMkLst>
            <pc:docMk/>
            <pc:sldMk cId="3209249398" sldId="898"/>
            <ac:spMk id="3" creationId="{00000000-0000-0000-0000-000000000000}"/>
          </ac:spMkLst>
        </pc:spChg>
      </pc:sldChg>
      <pc:sldChg chg="modSp mod modNotesTx">
        <pc:chgData name="Ibadete Guri" userId="a81e8b60-6216-4611-8de9-226a2a19fde4" providerId="ADAL" clId="{C1217A5B-16F5-4D6D-A962-867A3E3C9FBD}" dt="2022-12-26T21:58:52.133" v="5768" actId="207"/>
        <pc:sldMkLst>
          <pc:docMk/>
          <pc:sldMk cId="3209249398" sldId="904"/>
        </pc:sldMkLst>
        <pc:spChg chg="mod">
          <ac:chgData name="Ibadete Guri" userId="a81e8b60-6216-4611-8de9-226a2a19fde4" providerId="ADAL" clId="{C1217A5B-16F5-4D6D-A962-867A3E3C9FBD}" dt="2022-12-26T21:58:52.133" v="5768" actId="207"/>
          <ac:spMkLst>
            <pc:docMk/>
            <pc:sldMk cId="3209249398" sldId="904"/>
            <ac:spMk id="2" creationId="{00000000-0000-0000-0000-000000000000}"/>
          </ac:spMkLst>
        </pc:spChg>
        <pc:spChg chg="mod">
          <ac:chgData name="Ibadete Guri" userId="a81e8b60-6216-4611-8de9-226a2a19fde4" providerId="ADAL" clId="{C1217A5B-16F5-4D6D-A962-867A3E3C9FBD}" dt="2022-12-26T21:30:56.062" v="5614" actId="113"/>
          <ac:spMkLst>
            <pc:docMk/>
            <pc:sldMk cId="3209249398" sldId="904"/>
            <ac:spMk id="3" creationId="{00000000-0000-0000-0000-000000000000}"/>
          </ac:spMkLst>
        </pc:spChg>
      </pc:sldChg>
      <pc:sldChg chg="modSp mod setBg">
        <pc:chgData name="Ibadete Guri" userId="a81e8b60-6216-4611-8de9-226a2a19fde4" providerId="ADAL" clId="{C1217A5B-16F5-4D6D-A962-867A3E3C9FBD}" dt="2022-12-26T21:59:31.998" v="5776" actId="113"/>
        <pc:sldMkLst>
          <pc:docMk/>
          <pc:sldMk cId="3209249398" sldId="916"/>
        </pc:sldMkLst>
        <pc:spChg chg="mod">
          <ac:chgData name="Ibadete Guri" userId="a81e8b60-6216-4611-8de9-226a2a19fde4" providerId="ADAL" clId="{C1217A5B-16F5-4D6D-A962-867A3E3C9FBD}" dt="2022-12-26T21:59:31.998" v="5776" actId="113"/>
          <ac:spMkLst>
            <pc:docMk/>
            <pc:sldMk cId="3209249398" sldId="916"/>
            <ac:spMk id="2" creationId="{00000000-0000-0000-0000-000000000000}"/>
          </ac:spMkLst>
        </pc:spChg>
        <pc:spChg chg="mod">
          <ac:chgData name="Ibadete Guri" userId="a81e8b60-6216-4611-8de9-226a2a19fde4" providerId="ADAL" clId="{C1217A5B-16F5-4D6D-A962-867A3E3C9FBD}" dt="2022-12-26T21:50:17.127" v="5722" actId="14100"/>
          <ac:spMkLst>
            <pc:docMk/>
            <pc:sldMk cId="3209249398" sldId="916"/>
            <ac:spMk id="3" creationId="{00000000-0000-0000-0000-000000000000}"/>
          </ac:spMkLst>
        </pc:spChg>
      </pc:sldChg>
      <pc:sldChg chg="modSp mod">
        <pc:chgData name="Ibadete Guri" userId="a81e8b60-6216-4611-8de9-226a2a19fde4" providerId="ADAL" clId="{C1217A5B-16F5-4D6D-A962-867A3E3C9FBD}" dt="2022-12-26T21:59:39.487" v="5778" actId="113"/>
        <pc:sldMkLst>
          <pc:docMk/>
          <pc:sldMk cId="3209249398" sldId="917"/>
        </pc:sldMkLst>
        <pc:spChg chg="mod">
          <ac:chgData name="Ibadete Guri" userId="a81e8b60-6216-4611-8de9-226a2a19fde4" providerId="ADAL" clId="{C1217A5B-16F5-4D6D-A962-867A3E3C9FBD}" dt="2022-12-26T21:59:39.487" v="5778" actId="113"/>
          <ac:spMkLst>
            <pc:docMk/>
            <pc:sldMk cId="3209249398" sldId="917"/>
            <ac:spMk id="2" creationId="{00000000-0000-0000-0000-000000000000}"/>
          </ac:spMkLst>
        </pc:spChg>
        <pc:spChg chg="mod">
          <ac:chgData name="Ibadete Guri" userId="a81e8b60-6216-4611-8de9-226a2a19fde4" providerId="ADAL" clId="{C1217A5B-16F5-4D6D-A962-867A3E3C9FBD}" dt="2022-12-26T21:51:28.748" v="5730" actId="20577"/>
          <ac:spMkLst>
            <pc:docMk/>
            <pc:sldMk cId="3209249398" sldId="917"/>
            <ac:spMk id="3" creationId="{00000000-0000-0000-0000-000000000000}"/>
          </ac:spMkLst>
        </pc:spChg>
      </pc:sldChg>
      <pc:sldChg chg="modSp mod">
        <pc:chgData name="Ibadete Guri" userId="a81e8b60-6216-4611-8de9-226a2a19fde4" providerId="ADAL" clId="{C1217A5B-16F5-4D6D-A962-867A3E3C9FBD}" dt="2022-12-26T21:59:46.610" v="5780" actId="113"/>
        <pc:sldMkLst>
          <pc:docMk/>
          <pc:sldMk cId="3209249398" sldId="920"/>
        </pc:sldMkLst>
        <pc:spChg chg="mod">
          <ac:chgData name="Ibadete Guri" userId="a81e8b60-6216-4611-8de9-226a2a19fde4" providerId="ADAL" clId="{C1217A5B-16F5-4D6D-A962-867A3E3C9FBD}" dt="2022-12-26T21:59:46.610" v="5780" actId="113"/>
          <ac:spMkLst>
            <pc:docMk/>
            <pc:sldMk cId="3209249398" sldId="920"/>
            <ac:spMk id="2" creationId="{00000000-0000-0000-0000-000000000000}"/>
          </ac:spMkLst>
        </pc:spChg>
        <pc:spChg chg="mod">
          <ac:chgData name="Ibadete Guri" userId="a81e8b60-6216-4611-8de9-226a2a19fde4" providerId="ADAL" clId="{C1217A5B-16F5-4D6D-A962-867A3E3C9FBD}" dt="2022-12-26T21:53:27.260" v="5747" actId="20577"/>
          <ac:spMkLst>
            <pc:docMk/>
            <pc:sldMk cId="3209249398" sldId="920"/>
            <ac:spMk id="3" creationId="{00000000-0000-0000-0000-000000000000}"/>
          </ac:spMkLst>
        </pc:spChg>
      </pc:sldChg>
      <pc:sldChg chg="modSp mod">
        <pc:chgData name="Ibadete Guri" userId="a81e8b60-6216-4611-8de9-226a2a19fde4" providerId="ADAL" clId="{C1217A5B-16F5-4D6D-A962-867A3E3C9FBD}" dt="2022-12-26T13:31:42.005" v="596" actId="6549"/>
        <pc:sldMkLst>
          <pc:docMk/>
          <pc:sldMk cId="517546703" sldId="937"/>
        </pc:sldMkLst>
        <pc:spChg chg="mod">
          <ac:chgData name="Ibadete Guri" userId="a81e8b60-6216-4611-8de9-226a2a19fde4" providerId="ADAL" clId="{C1217A5B-16F5-4D6D-A962-867A3E3C9FBD}" dt="2022-12-26T13:31:42.005" v="596" actId="6549"/>
          <ac:spMkLst>
            <pc:docMk/>
            <pc:sldMk cId="517546703" sldId="937"/>
            <ac:spMk id="3" creationId="{00000000-0000-0000-0000-000000000000}"/>
          </ac:spMkLst>
        </pc:spChg>
      </pc:sldChg>
      <pc:sldChg chg="modSp mod">
        <pc:chgData name="Ibadete Guri" userId="a81e8b60-6216-4611-8de9-226a2a19fde4" providerId="ADAL" clId="{C1217A5B-16F5-4D6D-A962-867A3E3C9FBD}" dt="2022-12-26T21:35:14.032" v="5618" actId="108"/>
        <pc:sldMkLst>
          <pc:docMk/>
          <pc:sldMk cId="3209249398" sldId="944"/>
        </pc:sldMkLst>
        <pc:spChg chg="mod">
          <ac:chgData name="Ibadete Guri" userId="a81e8b60-6216-4611-8de9-226a2a19fde4" providerId="ADAL" clId="{C1217A5B-16F5-4D6D-A962-867A3E3C9FBD}" dt="2022-12-26T21:35:14.032" v="5618" actId="108"/>
          <ac:spMkLst>
            <pc:docMk/>
            <pc:sldMk cId="3209249398" sldId="944"/>
            <ac:spMk id="3" creationId="{00000000-0000-0000-0000-000000000000}"/>
          </ac:spMkLst>
        </pc:spChg>
      </pc:sldChg>
      <pc:sldChg chg="modSp add del mod">
        <pc:chgData name="Ibadete Guri" userId="a81e8b60-6216-4611-8de9-226a2a19fde4" providerId="ADAL" clId="{C1217A5B-16F5-4D6D-A962-867A3E3C9FBD}" dt="2022-12-26T22:15:05.469" v="5934" actId="47"/>
        <pc:sldMkLst>
          <pc:docMk/>
          <pc:sldMk cId="3209249398" sldId="945"/>
        </pc:sldMkLst>
        <pc:spChg chg="mod">
          <ac:chgData name="Ibadete Guri" userId="a81e8b60-6216-4611-8de9-226a2a19fde4" providerId="ADAL" clId="{C1217A5B-16F5-4D6D-A962-867A3E3C9FBD}" dt="2022-12-26T21:59:55.880" v="5782" actId="113"/>
          <ac:spMkLst>
            <pc:docMk/>
            <pc:sldMk cId="3209249398" sldId="945"/>
            <ac:spMk id="2" creationId="{00000000-0000-0000-0000-000000000000}"/>
          </ac:spMkLst>
        </pc:spChg>
        <pc:spChg chg="mod">
          <ac:chgData name="Ibadete Guri" userId="a81e8b60-6216-4611-8de9-226a2a19fde4" providerId="ADAL" clId="{C1217A5B-16F5-4D6D-A962-867A3E3C9FBD}" dt="2022-12-26T21:54:56.647" v="5757" actId="20577"/>
          <ac:spMkLst>
            <pc:docMk/>
            <pc:sldMk cId="3209249398" sldId="945"/>
            <ac:spMk id="3" creationId="{00000000-0000-0000-0000-000000000000}"/>
          </ac:spMkLst>
        </pc:spChg>
      </pc:sldChg>
      <pc:sldChg chg="modSp mod modNotesTx">
        <pc:chgData name="Ibadete Guri" userId="a81e8b60-6216-4611-8de9-226a2a19fde4" providerId="ADAL" clId="{C1217A5B-16F5-4D6D-A962-867A3E3C9FBD}" dt="2022-12-26T14:25:52.069" v="1706" actId="20577"/>
        <pc:sldMkLst>
          <pc:docMk/>
          <pc:sldMk cId="219043532" sldId="947"/>
        </pc:sldMkLst>
        <pc:spChg chg="mod">
          <ac:chgData name="Ibadete Guri" userId="a81e8b60-6216-4611-8de9-226a2a19fde4" providerId="ADAL" clId="{C1217A5B-16F5-4D6D-A962-867A3E3C9FBD}" dt="2022-12-26T14:25:52.069" v="1706" actId="20577"/>
          <ac:spMkLst>
            <pc:docMk/>
            <pc:sldMk cId="219043532" sldId="947"/>
            <ac:spMk id="52227" creationId="{00000000-0000-0000-0000-000000000000}"/>
          </ac:spMkLst>
        </pc:spChg>
      </pc:sldChg>
      <pc:sldChg chg="addSp delSp modSp mod">
        <pc:chgData name="Ibadete Guri" userId="a81e8b60-6216-4611-8de9-226a2a19fde4" providerId="ADAL" clId="{C1217A5B-16F5-4D6D-A962-867A3E3C9FBD}" dt="2022-12-26T17:53:32.520" v="2436" actId="1076"/>
        <pc:sldMkLst>
          <pc:docMk/>
          <pc:sldMk cId="219043532" sldId="948"/>
        </pc:sldMkLst>
        <pc:spChg chg="add del mod">
          <ac:chgData name="Ibadete Guri" userId="a81e8b60-6216-4611-8de9-226a2a19fde4" providerId="ADAL" clId="{C1217A5B-16F5-4D6D-A962-867A3E3C9FBD}" dt="2022-12-26T17:52:01.604" v="2385" actId="478"/>
          <ac:spMkLst>
            <pc:docMk/>
            <pc:sldMk cId="219043532" sldId="948"/>
            <ac:spMk id="5" creationId="{DBE56FA8-F9B6-624B-E437-2362D0F3AB59}"/>
          </ac:spMkLst>
        </pc:spChg>
        <pc:spChg chg="add del mod">
          <ac:chgData name="Ibadete Guri" userId="a81e8b60-6216-4611-8de9-226a2a19fde4" providerId="ADAL" clId="{C1217A5B-16F5-4D6D-A962-867A3E3C9FBD}" dt="2022-12-26T17:52:01.604" v="2385" actId="478"/>
          <ac:spMkLst>
            <pc:docMk/>
            <pc:sldMk cId="219043532" sldId="948"/>
            <ac:spMk id="7" creationId="{D932BE93-1030-270B-0192-392A6AA2DF1D}"/>
          </ac:spMkLst>
        </pc:spChg>
        <pc:spChg chg="add del mod">
          <ac:chgData name="Ibadete Guri" userId="a81e8b60-6216-4611-8de9-226a2a19fde4" providerId="ADAL" clId="{C1217A5B-16F5-4D6D-A962-867A3E3C9FBD}" dt="2022-12-26T17:53:23.194" v="2434" actId="20577"/>
          <ac:spMkLst>
            <pc:docMk/>
            <pc:sldMk cId="219043532" sldId="948"/>
            <ac:spMk id="52227" creationId="{00000000-0000-0000-0000-000000000000}"/>
          </ac:spMkLst>
        </pc:spChg>
        <pc:graphicFrameChg chg="add del mod">
          <ac:chgData name="Ibadete Guri" userId="a81e8b60-6216-4611-8de9-226a2a19fde4" providerId="ADAL" clId="{C1217A5B-16F5-4D6D-A962-867A3E3C9FBD}" dt="2022-12-26T17:50:40.538" v="2376"/>
          <ac:graphicFrameMkLst>
            <pc:docMk/>
            <pc:sldMk cId="219043532" sldId="948"/>
            <ac:graphicFrameMk id="3" creationId="{ADC1452E-7CA9-937E-3626-EF83E83F3012}"/>
          </ac:graphicFrameMkLst>
        </pc:graphicFrameChg>
        <pc:graphicFrameChg chg="add del mod">
          <ac:chgData name="Ibadete Guri" userId="a81e8b60-6216-4611-8de9-226a2a19fde4" providerId="ADAL" clId="{C1217A5B-16F5-4D6D-A962-867A3E3C9FBD}" dt="2022-12-26T17:51:06.382" v="2380" actId="478"/>
          <ac:graphicFrameMkLst>
            <pc:docMk/>
            <pc:sldMk cId="219043532" sldId="948"/>
            <ac:graphicFrameMk id="4" creationId="{EDEA94FA-7F62-EE50-759D-46A146A11C95}"/>
          </ac:graphicFrameMkLst>
        </pc:graphicFrameChg>
        <pc:graphicFrameChg chg="add del mod">
          <ac:chgData name="Ibadete Guri" userId="a81e8b60-6216-4611-8de9-226a2a19fde4" providerId="ADAL" clId="{C1217A5B-16F5-4D6D-A962-867A3E3C9FBD}" dt="2022-12-26T17:52:06.996" v="2387" actId="21"/>
          <ac:graphicFrameMkLst>
            <pc:docMk/>
            <pc:sldMk cId="219043532" sldId="948"/>
            <ac:graphicFrameMk id="6" creationId="{297E3D0D-29E9-B185-2697-4AF820D0A7AF}"/>
          </ac:graphicFrameMkLst>
        </pc:graphicFrameChg>
        <pc:graphicFrameChg chg="add mod">
          <ac:chgData name="Ibadete Guri" userId="a81e8b60-6216-4611-8de9-226a2a19fde4" providerId="ADAL" clId="{C1217A5B-16F5-4D6D-A962-867A3E3C9FBD}" dt="2022-12-26T17:53:32.520" v="2436" actId="1076"/>
          <ac:graphicFrameMkLst>
            <pc:docMk/>
            <pc:sldMk cId="219043532" sldId="948"/>
            <ac:graphicFrameMk id="8" creationId="{48E9ABF6-D7F0-FFC3-4FF5-D95985000E88}"/>
          </ac:graphicFrameMkLst>
        </pc:graphicFrameChg>
      </pc:sldChg>
      <pc:sldChg chg="modSp mod modNotesTx">
        <pc:chgData name="Ibadete Guri" userId="a81e8b60-6216-4611-8de9-226a2a19fde4" providerId="ADAL" clId="{C1217A5B-16F5-4D6D-A962-867A3E3C9FBD}" dt="2022-12-26T14:31:01.145" v="1730" actId="20577"/>
        <pc:sldMkLst>
          <pc:docMk/>
          <pc:sldMk cId="219043532" sldId="949"/>
        </pc:sldMkLst>
        <pc:spChg chg="mod">
          <ac:chgData name="Ibadete Guri" userId="a81e8b60-6216-4611-8de9-226a2a19fde4" providerId="ADAL" clId="{C1217A5B-16F5-4D6D-A962-867A3E3C9FBD}" dt="2022-12-26T13:49:35.447" v="739" actId="20577"/>
          <ac:spMkLst>
            <pc:docMk/>
            <pc:sldMk cId="219043532" sldId="949"/>
            <ac:spMk id="52226" creationId="{00000000-0000-0000-0000-000000000000}"/>
          </ac:spMkLst>
        </pc:spChg>
        <pc:spChg chg="mod">
          <ac:chgData name="Ibadete Guri" userId="a81e8b60-6216-4611-8de9-226a2a19fde4" providerId="ADAL" clId="{C1217A5B-16F5-4D6D-A962-867A3E3C9FBD}" dt="2022-12-26T14:31:01.145" v="1730" actId="20577"/>
          <ac:spMkLst>
            <pc:docMk/>
            <pc:sldMk cId="219043532" sldId="949"/>
            <ac:spMk id="52227" creationId="{00000000-0000-0000-0000-000000000000}"/>
          </ac:spMkLst>
        </pc:spChg>
      </pc:sldChg>
      <pc:sldChg chg="modSp mod">
        <pc:chgData name="Ibadete Guri" userId="a81e8b60-6216-4611-8de9-226a2a19fde4" providerId="ADAL" clId="{C1217A5B-16F5-4D6D-A962-867A3E3C9FBD}" dt="2022-12-26T18:35:11.482" v="4138" actId="20577"/>
        <pc:sldMkLst>
          <pc:docMk/>
          <pc:sldMk cId="1965538087" sldId="950"/>
        </pc:sldMkLst>
        <pc:spChg chg="mod">
          <ac:chgData name="Ibadete Guri" userId="a81e8b60-6216-4611-8de9-226a2a19fde4" providerId="ADAL" clId="{C1217A5B-16F5-4D6D-A962-867A3E3C9FBD}" dt="2022-12-26T18:35:11.482" v="4138" actId="20577"/>
          <ac:spMkLst>
            <pc:docMk/>
            <pc:sldMk cId="1965538087" sldId="950"/>
            <ac:spMk id="3" creationId="{00000000-0000-0000-0000-000000000000}"/>
          </ac:spMkLst>
        </pc:spChg>
      </pc:sldChg>
      <pc:sldChg chg="modSp mod modNotesTx">
        <pc:chgData name="Ibadete Guri" userId="a81e8b60-6216-4611-8de9-226a2a19fde4" providerId="ADAL" clId="{C1217A5B-16F5-4D6D-A962-867A3E3C9FBD}" dt="2022-12-26T18:37:55.498" v="4177" actId="20577"/>
        <pc:sldMkLst>
          <pc:docMk/>
          <pc:sldMk cId="1965538087" sldId="952"/>
        </pc:sldMkLst>
        <pc:spChg chg="mod">
          <ac:chgData name="Ibadete Guri" userId="a81e8b60-6216-4611-8de9-226a2a19fde4" providerId="ADAL" clId="{C1217A5B-16F5-4D6D-A962-867A3E3C9FBD}" dt="2022-12-26T18:37:45.636" v="4159" actId="21"/>
          <ac:spMkLst>
            <pc:docMk/>
            <pc:sldMk cId="1965538087" sldId="952"/>
            <ac:spMk id="3" creationId="{00000000-0000-0000-0000-000000000000}"/>
          </ac:spMkLst>
        </pc:spChg>
      </pc:sldChg>
      <pc:sldChg chg="del">
        <pc:chgData name="Ibadete Guri" userId="a81e8b60-6216-4611-8de9-226a2a19fde4" providerId="ADAL" clId="{C1217A5B-16F5-4D6D-A962-867A3E3C9FBD}" dt="2022-12-26T18:54:22.308" v="4304" actId="47"/>
        <pc:sldMkLst>
          <pc:docMk/>
          <pc:sldMk cId="1965538087" sldId="954"/>
        </pc:sldMkLst>
      </pc:sldChg>
      <pc:sldChg chg="modSp mod modNotesTx">
        <pc:chgData name="Ibadete Guri" userId="a81e8b60-6216-4611-8de9-226a2a19fde4" providerId="ADAL" clId="{C1217A5B-16F5-4D6D-A962-867A3E3C9FBD}" dt="2022-12-26T18:54:42.993" v="4307"/>
        <pc:sldMkLst>
          <pc:docMk/>
          <pc:sldMk cId="1407833027" sldId="956"/>
        </pc:sldMkLst>
        <pc:spChg chg="mod">
          <ac:chgData name="Ibadete Guri" userId="a81e8b60-6216-4611-8de9-226a2a19fde4" providerId="ADAL" clId="{C1217A5B-16F5-4D6D-A962-867A3E3C9FBD}" dt="2022-12-26T18:54:39.963" v="4305" actId="21"/>
          <ac:spMkLst>
            <pc:docMk/>
            <pc:sldMk cId="1407833027" sldId="956"/>
            <ac:spMk id="3" creationId="{00000000-0000-0000-0000-000000000000}"/>
          </ac:spMkLst>
        </pc:spChg>
      </pc:sldChg>
      <pc:sldChg chg="modSp mod modNotesTx">
        <pc:chgData name="Ibadete Guri" userId="a81e8b60-6216-4611-8de9-226a2a19fde4" providerId="ADAL" clId="{C1217A5B-16F5-4D6D-A962-867A3E3C9FBD}" dt="2022-12-26T18:55:47.916" v="4315"/>
        <pc:sldMkLst>
          <pc:docMk/>
          <pc:sldMk cId="2278822315" sldId="958"/>
        </pc:sldMkLst>
        <pc:spChg chg="mod">
          <ac:chgData name="Ibadete Guri" userId="a81e8b60-6216-4611-8de9-226a2a19fde4" providerId="ADAL" clId="{C1217A5B-16F5-4D6D-A962-867A3E3C9FBD}" dt="2022-12-26T18:55:32.883" v="4308" actId="21"/>
          <ac:spMkLst>
            <pc:docMk/>
            <pc:sldMk cId="2278822315" sldId="958"/>
            <ac:spMk id="3" creationId="{00000000-0000-0000-0000-000000000000}"/>
          </ac:spMkLst>
        </pc:spChg>
      </pc:sldChg>
      <pc:sldChg chg="modSp mod">
        <pc:chgData name="Ibadete Guri" userId="a81e8b60-6216-4611-8de9-226a2a19fde4" providerId="ADAL" clId="{C1217A5B-16F5-4D6D-A962-867A3E3C9FBD}" dt="2022-12-26T18:56:54.973" v="4336" actId="20577"/>
        <pc:sldMkLst>
          <pc:docMk/>
          <pc:sldMk cId="1116356352" sldId="960"/>
        </pc:sldMkLst>
        <pc:spChg chg="mod">
          <ac:chgData name="Ibadete Guri" userId="a81e8b60-6216-4611-8de9-226a2a19fde4" providerId="ADAL" clId="{C1217A5B-16F5-4D6D-A962-867A3E3C9FBD}" dt="2022-12-26T18:56:35.422" v="4335" actId="20577"/>
          <ac:spMkLst>
            <pc:docMk/>
            <pc:sldMk cId="1116356352" sldId="960"/>
            <ac:spMk id="2" creationId="{00000000-0000-0000-0000-000000000000}"/>
          </ac:spMkLst>
        </pc:spChg>
        <pc:spChg chg="mod">
          <ac:chgData name="Ibadete Guri" userId="a81e8b60-6216-4611-8de9-226a2a19fde4" providerId="ADAL" clId="{C1217A5B-16F5-4D6D-A962-867A3E3C9FBD}" dt="2022-12-26T18:56:54.973" v="4336" actId="20577"/>
          <ac:spMkLst>
            <pc:docMk/>
            <pc:sldMk cId="1116356352" sldId="960"/>
            <ac:spMk id="3" creationId="{00000000-0000-0000-0000-000000000000}"/>
          </ac:spMkLst>
        </pc:spChg>
      </pc:sldChg>
      <pc:sldChg chg="modSp mod modNotesTx">
        <pc:chgData name="Ibadete Guri" userId="a81e8b60-6216-4611-8de9-226a2a19fde4" providerId="ADAL" clId="{C1217A5B-16F5-4D6D-A962-867A3E3C9FBD}" dt="2022-12-26T18:58:03.099" v="4339"/>
        <pc:sldMkLst>
          <pc:docMk/>
          <pc:sldMk cId="883393766" sldId="961"/>
        </pc:sldMkLst>
        <pc:spChg chg="mod">
          <ac:chgData name="Ibadete Guri" userId="a81e8b60-6216-4611-8de9-226a2a19fde4" providerId="ADAL" clId="{C1217A5B-16F5-4D6D-A962-867A3E3C9FBD}" dt="2022-12-26T18:57:59.131" v="4337" actId="21"/>
          <ac:spMkLst>
            <pc:docMk/>
            <pc:sldMk cId="883393766" sldId="961"/>
            <ac:spMk id="3" creationId="{00000000-0000-0000-0000-000000000000}"/>
          </ac:spMkLst>
        </pc:spChg>
      </pc:sldChg>
      <pc:sldChg chg="modSp mod">
        <pc:chgData name="Ibadete Guri" userId="a81e8b60-6216-4611-8de9-226a2a19fde4" providerId="ADAL" clId="{C1217A5B-16F5-4D6D-A962-867A3E3C9FBD}" dt="2022-12-26T19:15:55.892" v="4361" actId="20577"/>
        <pc:sldMkLst>
          <pc:docMk/>
          <pc:sldMk cId="963147661" sldId="964"/>
        </pc:sldMkLst>
        <pc:spChg chg="mod">
          <ac:chgData name="Ibadete Guri" userId="a81e8b60-6216-4611-8de9-226a2a19fde4" providerId="ADAL" clId="{C1217A5B-16F5-4D6D-A962-867A3E3C9FBD}" dt="2022-12-26T19:15:55.892" v="4361" actId="20577"/>
          <ac:spMkLst>
            <pc:docMk/>
            <pc:sldMk cId="963147661" sldId="964"/>
            <ac:spMk id="3" creationId="{00000000-0000-0000-0000-000000000000}"/>
          </ac:spMkLst>
        </pc:spChg>
      </pc:sldChg>
      <pc:sldChg chg="modSp mod">
        <pc:chgData name="Ibadete Guri" userId="a81e8b60-6216-4611-8de9-226a2a19fde4" providerId="ADAL" clId="{C1217A5B-16F5-4D6D-A962-867A3E3C9FBD}" dt="2022-12-26T19:20:59.220" v="4416" actId="20577"/>
        <pc:sldMkLst>
          <pc:docMk/>
          <pc:sldMk cId="542766632" sldId="965"/>
        </pc:sldMkLst>
        <pc:spChg chg="mod">
          <ac:chgData name="Ibadete Guri" userId="a81e8b60-6216-4611-8de9-226a2a19fde4" providerId="ADAL" clId="{C1217A5B-16F5-4D6D-A962-867A3E3C9FBD}" dt="2022-12-26T19:20:59.220" v="4416" actId="20577"/>
          <ac:spMkLst>
            <pc:docMk/>
            <pc:sldMk cId="542766632" sldId="965"/>
            <ac:spMk id="3" creationId="{00000000-0000-0000-0000-000000000000}"/>
          </ac:spMkLst>
        </pc:spChg>
      </pc:sldChg>
      <pc:sldChg chg="modSp mod">
        <pc:chgData name="Ibadete Guri" userId="a81e8b60-6216-4611-8de9-226a2a19fde4" providerId="ADAL" clId="{C1217A5B-16F5-4D6D-A962-867A3E3C9FBD}" dt="2022-12-26T19:18:25.557" v="4390" actId="6549"/>
        <pc:sldMkLst>
          <pc:docMk/>
          <pc:sldMk cId="1732252052" sldId="969"/>
        </pc:sldMkLst>
        <pc:spChg chg="mod">
          <ac:chgData name="Ibadete Guri" userId="a81e8b60-6216-4611-8de9-226a2a19fde4" providerId="ADAL" clId="{C1217A5B-16F5-4D6D-A962-867A3E3C9FBD}" dt="2022-12-26T19:18:25.557" v="4390" actId="6549"/>
          <ac:spMkLst>
            <pc:docMk/>
            <pc:sldMk cId="1732252052" sldId="969"/>
            <ac:spMk id="3" creationId="{00000000-0000-0000-0000-000000000000}"/>
          </ac:spMkLst>
        </pc:spChg>
      </pc:sldChg>
      <pc:sldChg chg="modSp mod modNotesTx">
        <pc:chgData name="Ibadete Guri" userId="a81e8b60-6216-4611-8de9-226a2a19fde4" providerId="ADAL" clId="{C1217A5B-16F5-4D6D-A962-867A3E3C9FBD}" dt="2022-12-26T19:24:41.896" v="4698" actId="6549"/>
        <pc:sldMkLst>
          <pc:docMk/>
          <pc:sldMk cId="496178069" sldId="970"/>
        </pc:sldMkLst>
        <pc:spChg chg="mod">
          <ac:chgData name="Ibadete Guri" userId="a81e8b60-6216-4611-8de9-226a2a19fde4" providerId="ADAL" clId="{C1217A5B-16F5-4D6D-A962-867A3E3C9FBD}" dt="2022-12-26T19:23:57.694" v="4586" actId="21"/>
          <ac:spMkLst>
            <pc:docMk/>
            <pc:sldMk cId="496178069" sldId="970"/>
            <ac:spMk id="3" creationId="{00000000-0000-0000-0000-000000000000}"/>
          </ac:spMkLst>
        </pc:spChg>
      </pc:sldChg>
      <pc:sldChg chg="del">
        <pc:chgData name="Ibadete Guri" userId="a81e8b60-6216-4611-8de9-226a2a19fde4" providerId="ADAL" clId="{C1217A5B-16F5-4D6D-A962-867A3E3C9FBD}" dt="2022-12-26T21:36:08.698" v="5619" actId="47"/>
        <pc:sldMkLst>
          <pc:docMk/>
          <pc:sldMk cId="2857067813" sldId="975"/>
        </pc:sldMkLst>
      </pc:sldChg>
      <pc:sldChg chg="modSp mod modNotesTx">
        <pc:chgData name="Ibadete Guri" userId="a81e8b60-6216-4611-8de9-226a2a19fde4" providerId="ADAL" clId="{C1217A5B-16F5-4D6D-A962-867A3E3C9FBD}" dt="2022-12-26T14:34:56.326" v="2113" actId="20577"/>
        <pc:sldMkLst>
          <pc:docMk/>
          <pc:sldMk cId="903990913" sldId="977"/>
        </pc:sldMkLst>
        <pc:spChg chg="mod">
          <ac:chgData name="Ibadete Guri" userId="a81e8b60-6216-4611-8de9-226a2a19fde4" providerId="ADAL" clId="{C1217A5B-16F5-4D6D-A962-867A3E3C9FBD}" dt="2022-12-26T13:46:58.389" v="708"/>
          <ac:spMkLst>
            <pc:docMk/>
            <pc:sldMk cId="903990913" sldId="977"/>
            <ac:spMk id="2" creationId="{00000000-0000-0000-0000-000000000000}"/>
          </ac:spMkLst>
        </pc:spChg>
        <pc:spChg chg="mod">
          <ac:chgData name="Ibadete Guri" userId="a81e8b60-6216-4611-8de9-226a2a19fde4" providerId="ADAL" clId="{C1217A5B-16F5-4D6D-A962-867A3E3C9FBD}" dt="2022-12-26T14:32:44.975" v="1771" actId="20577"/>
          <ac:spMkLst>
            <pc:docMk/>
            <pc:sldMk cId="903990913" sldId="977"/>
            <ac:spMk id="3" creationId="{00000000-0000-0000-0000-000000000000}"/>
          </ac:spMkLst>
        </pc:spChg>
      </pc:sldChg>
      <pc:sldChg chg="modSp mod modNotesTx">
        <pc:chgData name="Ibadete Guri" userId="a81e8b60-6216-4611-8de9-226a2a19fde4" providerId="ADAL" clId="{C1217A5B-16F5-4D6D-A962-867A3E3C9FBD}" dt="2022-12-26T18:14:11.734" v="3134" actId="14100"/>
        <pc:sldMkLst>
          <pc:docMk/>
          <pc:sldMk cId="4018281539" sldId="978"/>
        </pc:sldMkLst>
        <pc:spChg chg="mod">
          <ac:chgData name="Ibadete Guri" userId="a81e8b60-6216-4611-8de9-226a2a19fde4" providerId="ADAL" clId="{C1217A5B-16F5-4D6D-A962-867A3E3C9FBD}" dt="2022-12-26T13:47:05.318" v="709"/>
          <ac:spMkLst>
            <pc:docMk/>
            <pc:sldMk cId="4018281539" sldId="978"/>
            <ac:spMk id="2" creationId="{00000000-0000-0000-0000-000000000000}"/>
          </ac:spMkLst>
        </pc:spChg>
        <pc:spChg chg="mod">
          <ac:chgData name="Ibadete Guri" userId="a81e8b60-6216-4611-8de9-226a2a19fde4" providerId="ADAL" clId="{C1217A5B-16F5-4D6D-A962-867A3E3C9FBD}" dt="2022-12-26T18:14:11.734" v="3134" actId="14100"/>
          <ac:spMkLst>
            <pc:docMk/>
            <pc:sldMk cId="4018281539" sldId="978"/>
            <ac:spMk id="3" creationId="{00000000-0000-0000-0000-000000000000}"/>
          </ac:spMkLst>
        </pc:spChg>
      </pc:sldChg>
      <pc:sldChg chg="modSp mod">
        <pc:chgData name="Ibadete Guri" userId="a81e8b60-6216-4611-8de9-226a2a19fde4" providerId="ADAL" clId="{C1217A5B-16F5-4D6D-A962-867A3E3C9FBD}" dt="2022-12-26T18:13:14.380" v="3105" actId="20577"/>
        <pc:sldMkLst>
          <pc:docMk/>
          <pc:sldMk cId="4130384490" sldId="982"/>
        </pc:sldMkLst>
        <pc:spChg chg="mod">
          <ac:chgData name="Ibadete Guri" userId="a81e8b60-6216-4611-8de9-226a2a19fde4" providerId="ADAL" clId="{C1217A5B-16F5-4D6D-A962-867A3E3C9FBD}" dt="2022-12-26T13:47:15.583" v="710"/>
          <ac:spMkLst>
            <pc:docMk/>
            <pc:sldMk cId="4130384490" sldId="982"/>
            <ac:spMk id="2" creationId="{00000000-0000-0000-0000-000000000000}"/>
          </ac:spMkLst>
        </pc:spChg>
        <pc:spChg chg="mod">
          <ac:chgData name="Ibadete Guri" userId="a81e8b60-6216-4611-8de9-226a2a19fde4" providerId="ADAL" clId="{C1217A5B-16F5-4D6D-A962-867A3E3C9FBD}" dt="2022-12-26T18:13:14.380" v="3105" actId="20577"/>
          <ac:spMkLst>
            <pc:docMk/>
            <pc:sldMk cId="4130384490" sldId="982"/>
            <ac:spMk id="3" creationId="{00000000-0000-0000-0000-000000000000}"/>
          </ac:spMkLst>
        </pc:spChg>
      </pc:sldChg>
      <pc:sldChg chg="modSp mod modNotesTx">
        <pc:chgData name="Ibadete Guri" userId="a81e8b60-6216-4611-8de9-226a2a19fde4" providerId="ADAL" clId="{C1217A5B-16F5-4D6D-A962-867A3E3C9FBD}" dt="2022-12-26T18:19:56.877" v="3177" actId="20577"/>
        <pc:sldMkLst>
          <pc:docMk/>
          <pc:sldMk cId="765868652" sldId="983"/>
        </pc:sldMkLst>
        <pc:spChg chg="mod">
          <ac:chgData name="Ibadete Guri" userId="a81e8b60-6216-4611-8de9-226a2a19fde4" providerId="ADAL" clId="{C1217A5B-16F5-4D6D-A962-867A3E3C9FBD}" dt="2022-12-26T13:47:21.207" v="711"/>
          <ac:spMkLst>
            <pc:docMk/>
            <pc:sldMk cId="765868652" sldId="983"/>
            <ac:spMk id="2" creationId="{00000000-0000-0000-0000-000000000000}"/>
          </ac:spMkLst>
        </pc:spChg>
        <pc:spChg chg="mod">
          <ac:chgData name="Ibadete Guri" userId="a81e8b60-6216-4611-8de9-226a2a19fde4" providerId="ADAL" clId="{C1217A5B-16F5-4D6D-A962-867A3E3C9FBD}" dt="2022-12-26T18:19:56.877" v="3177" actId="20577"/>
          <ac:spMkLst>
            <pc:docMk/>
            <pc:sldMk cId="765868652" sldId="983"/>
            <ac:spMk id="3" creationId="{00000000-0000-0000-0000-000000000000}"/>
          </ac:spMkLst>
        </pc:spChg>
      </pc:sldChg>
      <pc:sldChg chg="modSp mod">
        <pc:chgData name="Ibadete Guri" userId="a81e8b60-6216-4611-8de9-226a2a19fde4" providerId="ADAL" clId="{C1217A5B-16F5-4D6D-A962-867A3E3C9FBD}" dt="2022-12-26T18:25:03" v="3644" actId="21"/>
        <pc:sldMkLst>
          <pc:docMk/>
          <pc:sldMk cId="2042593850" sldId="989"/>
        </pc:sldMkLst>
        <pc:spChg chg="mod">
          <ac:chgData name="Ibadete Guri" userId="a81e8b60-6216-4611-8de9-226a2a19fde4" providerId="ADAL" clId="{C1217A5B-16F5-4D6D-A962-867A3E3C9FBD}" dt="2022-12-26T13:49:05.504" v="714"/>
          <ac:spMkLst>
            <pc:docMk/>
            <pc:sldMk cId="2042593850" sldId="989"/>
            <ac:spMk id="2" creationId="{00000000-0000-0000-0000-000000000000}"/>
          </ac:spMkLst>
        </pc:spChg>
        <pc:spChg chg="mod">
          <ac:chgData name="Ibadete Guri" userId="a81e8b60-6216-4611-8de9-226a2a19fde4" providerId="ADAL" clId="{C1217A5B-16F5-4D6D-A962-867A3E3C9FBD}" dt="2022-12-26T18:25:03" v="3644" actId="21"/>
          <ac:spMkLst>
            <pc:docMk/>
            <pc:sldMk cId="2042593850" sldId="989"/>
            <ac:spMk id="3" creationId="{00000000-0000-0000-0000-000000000000}"/>
          </ac:spMkLst>
        </pc:spChg>
      </pc:sldChg>
      <pc:sldChg chg="modSp mod modNotesTx">
        <pc:chgData name="Ibadete Guri" userId="a81e8b60-6216-4611-8de9-226a2a19fde4" providerId="ADAL" clId="{C1217A5B-16F5-4D6D-A962-867A3E3C9FBD}" dt="2022-12-26T18:30:50.175" v="3946"/>
        <pc:sldMkLst>
          <pc:docMk/>
          <pc:sldMk cId="2885327276" sldId="992"/>
        </pc:sldMkLst>
        <pc:spChg chg="mod">
          <ac:chgData name="Ibadete Guri" userId="a81e8b60-6216-4611-8de9-226a2a19fde4" providerId="ADAL" clId="{C1217A5B-16F5-4D6D-A962-867A3E3C9FBD}" dt="2022-12-26T13:48:46.491" v="712"/>
          <ac:spMkLst>
            <pc:docMk/>
            <pc:sldMk cId="2885327276" sldId="992"/>
            <ac:spMk id="2" creationId="{00000000-0000-0000-0000-000000000000}"/>
          </ac:spMkLst>
        </pc:spChg>
        <pc:spChg chg="mod">
          <ac:chgData name="Ibadete Guri" userId="a81e8b60-6216-4611-8de9-226a2a19fde4" providerId="ADAL" clId="{C1217A5B-16F5-4D6D-A962-867A3E3C9FBD}" dt="2022-12-26T18:30:20.575" v="3941" actId="21"/>
          <ac:spMkLst>
            <pc:docMk/>
            <pc:sldMk cId="2885327276" sldId="992"/>
            <ac:spMk id="3" creationId="{00000000-0000-0000-0000-000000000000}"/>
          </ac:spMkLst>
        </pc:spChg>
      </pc:sldChg>
      <pc:sldChg chg="modSp mod">
        <pc:chgData name="Ibadete Guri" userId="a81e8b60-6216-4611-8de9-226a2a19fde4" providerId="ADAL" clId="{C1217A5B-16F5-4D6D-A962-867A3E3C9FBD}" dt="2022-12-26T18:34:08.384" v="4060" actId="20577"/>
        <pc:sldMkLst>
          <pc:docMk/>
          <pc:sldMk cId="4256184233" sldId="994"/>
        </pc:sldMkLst>
        <pc:spChg chg="mod">
          <ac:chgData name="Ibadete Guri" userId="a81e8b60-6216-4611-8de9-226a2a19fde4" providerId="ADAL" clId="{C1217A5B-16F5-4D6D-A962-867A3E3C9FBD}" dt="2022-12-26T13:48:54.813" v="713"/>
          <ac:spMkLst>
            <pc:docMk/>
            <pc:sldMk cId="4256184233" sldId="994"/>
            <ac:spMk id="2" creationId="{00000000-0000-0000-0000-000000000000}"/>
          </ac:spMkLst>
        </pc:spChg>
        <pc:spChg chg="mod">
          <ac:chgData name="Ibadete Guri" userId="a81e8b60-6216-4611-8de9-226a2a19fde4" providerId="ADAL" clId="{C1217A5B-16F5-4D6D-A962-867A3E3C9FBD}" dt="2022-12-26T18:34:08.384" v="4060" actId="20577"/>
          <ac:spMkLst>
            <pc:docMk/>
            <pc:sldMk cId="4256184233" sldId="994"/>
            <ac:spMk id="3" creationId="{00000000-0000-0000-0000-000000000000}"/>
          </ac:spMkLst>
        </pc:spChg>
      </pc:sldChg>
      <pc:sldChg chg="modSp mod">
        <pc:chgData name="Ibadete Guri" userId="a81e8b60-6216-4611-8de9-226a2a19fde4" providerId="ADAL" clId="{C1217A5B-16F5-4D6D-A962-867A3E3C9FBD}" dt="2022-12-26T19:19:35.117" v="4394" actId="20577"/>
        <pc:sldMkLst>
          <pc:docMk/>
          <pc:sldMk cId="926246709" sldId="995"/>
        </pc:sldMkLst>
        <pc:spChg chg="mod">
          <ac:chgData name="Ibadete Guri" userId="a81e8b60-6216-4611-8de9-226a2a19fde4" providerId="ADAL" clId="{C1217A5B-16F5-4D6D-A962-867A3E3C9FBD}" dt="2022-12-26T19:19:35.117" v="4394" actId="20577"/>
          <ac:spMkLst>
            <pc:docMk/>
            <pc:sldMk cId="926246709" sldId="995"/>
            <ac:spMk id="3" creationId="{00000000-0000-0000-0000-000000000000}"/>
          </ac:spMkLst>
        </pc:spChg>
      </pc:sldChg>
      <pc:sldChg chg="modSp mod modNotesTx">
        <pc:chgData name="Ibadete Guri" userId="a81e8b60-6216-4611-8de9-226a2a19fde4" providerId="ADAL" clId="{C1217A5B-16F5-4D6D-A962-867A3E3C9FBD}" dt="2022-12-26T21:17:25.603" v="5113" actId="6549"/>
        <pc:sldMkLst>
          <pc:docMk/>
          <pc:sldMk cId="1431251856" sldId="996"/>
        </pc:sldMkLst>
        <pc:spChg chg="mod">
          <ac:chgData name="Ibadete Guri" userId="a81e8b60-6216-4611-8de9-226a2a19fde4" providerId="ADAL" clId="{C1217A5B-16F5-4D6D-A962-867A3E3C9FBD}" dt="2022-12-26T21:17:25.603" v="5113" actId="6549"/>
          <ac:spMkLst>
            <pc:docMk/>
            <pc:sldMk cId="1431251856" sldId="996"/>
            <ac:spMk id="3" creationId="{00000000-0000-0000-0000-000000000000}"/>
          </ac:spMkLst>
        </pc:spChg>
      </pc:sldChg>
      <pc:sldChg chg="modSp new mod">
        <pc:chgData name="Ibadete Guri" userId="a81e8b60-6216-4611-8de9-226a2a19fde4" providerId="ADAL" clId="{C1217A5B-16F5-4D6D-A962-867A3E3C9FBD}" dt="2022-12-26T21:59:24.641" v="5774" actId="113"/>
        <pc:sldMkLst>
          <pc:docMk/>
          <pc:sldMk cId="2371992610" sldId="997"/>
        </pc:sldMkLst>
        <pc:spChg chg="mod">
          <ac:chgData name="Ibadete Guri" userId="a81e8b60-6216-4611-8de9-226a2a19fde4" providerId="ADAL" clId="{C1217A5B-16F5-4D6D-A962-867A3E3C9FBD}" dt="2022-12-26T21:59:24.641" v="5774" actId="113"/>
          <ac:spMkLst>
            <pc:docMk/>
            <pc:sldMk cId="2371992610" sldId="997"/>
            <ac:spMk id="2" creationId="{9360534A-4540-8E45-D99C-806B2CCEE28A}"/>
          </ac:spMkLst>
        </pc:spChg>
        <pc:spChg chg="mod">
          <ac:chgData name="Ibadete Guri" userId="a81e8b60-6216-4611-8de9-226a2a19fde4" providerId="ADAL" clId="{C1217A5B-16F5-4D6D-A962-867A3E3C9FBD}" dt="2022-12-26T21:48:39.938" v="5713" actId="20577"/>
          <ac:spMkLst>
            <pc:docMk/>
            <pc:sldMk cId="2371992610" sldId="997"/>
            <ac:spMk id="3" creationId="{60CC20A4-E1E5-F631-D291-3C71AB601491}"/>
          </ac:spMkLst>
        </pc:spChg>
      </pc:sldChg>
      <pc:sldChg chg="modSp del mod modNotesTx">
        <pc:chgData name="Ibadete Guri" userId="a81e8b60-6216-4611-8de9-226a2a19fde4" providerId="ADAL" clId="{C1217A5B-16F5-4D6D-A962-867A3E3C9FBD}" dt="2022-12-26T21:11:22.546" v="4931" actId="47"/>
        <pc:sldMkLst>
          <pc:docMk/>
          <pc:sldMk cId="2926746432" sldId="997"/>
        </pc:sldMkLst>
        <pc:spChg chg="mod">
          <ac:chgData name="Ibadete Guri" userId="a81e8b60-6216-4611-8de9-226a2a19fde4" providerId="ADAL" clId="{C1217A5B-16F5-4D6D-A962-867A3E3C9FBD}" dt="2022-12-26T21:11:06.743" v="4930" actId="20577"/>
          <ac:spMkLst>
            <pc:docMk/>
            <pc:sldMk cId="2926746432" sldId="997"/>
            <ac:spMk id="3" creationId="{00000000-0000-0000-0000-000000000000}"/>
          </ac:spMkLst>
        </pc:spChg>
      </pc:sldChg>
      <pc:sldChg chg="modSp new del mod setBg">
        <pc:chgData name="Ibadete Guri" userId="a81e8b60-6216-4611-8de9-226a2a19fde4" providerId="ADAL" clId="{C1217A5B-16F5-4D6D-A962-867A3E3C9FBD}" dt="2022-12-26T22:14:59.611" v="5932" actId="47"/>
        <pc:sldMkLst>
          <pc:docMk/>
          <pc:sldMk cId="3416425027" sldId="998"/>
        </pc:sldMkLst>
        <pc:spChg chg="mod">
          <ac:chgData name="Ibadete Guri" userId="a81e8b60-6216-4611-8de9-226a2a19fde4" providerId="ADAL" clId="{C1217A5B-16F5-4D6D-A962-867A3E3C9FBD}" dt="2022-12-26T22:00:03.793" v="5784" actId="113"/>
          <ac:spMkLst>
            <pc:docMk/>
            <pc:sldMk cId="3416425027" sldId="998"/>
            <ac:spMk id="2" creationId="{DD36DA02-40F8-2534-E9CB-BDC2B85AFFBD}"/>
          </ac:spMkLst>
        </pc:spChg>
        <pc:spChg chg="mod">
          <ac:chgData name="Ibadete Guri" userId="a81e8b60-6216-4611-8de9-226a2a19fde4" providerId="ADAL" clId="{C1217A5B-16F5-4D6D-A962-867A3E3C9FBD}" dt="2022-12-26T21:56:09.852" v="5762" actId="21"/>
          <ac:spMkLst>
            <pc:docMk/>
            <pc:sldMk cId="3416425027" sldId="998"/>
            <ac:spMk id="3" creationId="{82B587E5-FC3A-3ABE-0E75-4C95A2489C4D}"/>
          </ac:spMkLst>
        </pc:spChg>
        <pc:spChg chg="mod">
          <ac:chgData name="Ibadete Guri" userId="a81e8b60-6216-4611-8de9-226a2a19fde4" providerId="ADAL" clId="{C1217A5B-16F5-4D6D-A962-867A3E3C9FBD}" dt="2022-12-26T22:00:41.587" v="5788" actId="1076"/>
          <ac:spMkLst>
            <pc:docMk/>
            <pc:sldMk cId="3416425027" sldId="998"/>
            <ac:spMk id="4" creationId="{3018D9FC-B418-8B84-2A70-58052C84DE6D}"/>
          </ac:spMkLst>
        </pc:spChg>
      </pc:sldChg>
      <pc:sldChg chg="addSp delSp modSp new del mod">
        <pc:chgData name="Ibadete Guri" userId="a81e8b60-6216-4611-8de9-226a2a19fde4" providerId="ADAL" clId="{C1217A5B-16F5-4D6D-A962-867A3E3C9FBD}" dt="2022-12-26T22:13:53.623" v="5931" actId="2696"/>
        <pc:sldMkLst>
          <pc:docMk/>
          <pc:sldMk cId="2556367321" sldId="999"/>
        </pc:sldMkLst>
        <pc:spChg chg="mod">
          <ac:chgData name="Ibadete Guri" userId="a81e8b60-6216-4611-8de9-226a2a19fde4" providerId="ADAL" clId="{C1217A5B-16F5-4D6D-A962-867A3E3C9FBD}" dt="2022-12-26T22:10:50.478" v="5899" actId="108"/>
          <ac:spMkLst>
            <pc:docMk/>
            <pc:sldMk cId="2556367321" sldId="999"/>
            <ac:spMk id="2" creationId="{0847A248-1808-53C3-5BB0-E427C5E90E4E}"/>
          </ac:spMkLst>
        </pc:spChg>
        <pc:spChg chg="mod">
          <ac:chgData name="Ibadete Guri" userId="a81e8b60-6216-4611-8de9-226a2a19fde4" providerId="ADAL" clId="{C1217A5B-16F5-4D6D-A962-867A3E3C9FBD}" dt="2022-12-26T22:11:44.209" v="5930" actId="20577"/>
          <ac:spMkLst>
            <pc:docMk/>
            <pc:sldMk cId="2556367321" sldId="999"/>
            <ac:spMk id="3" creationId="{577CEA04-6C6E-2A4B-561E-7A34A5500D1F}"/>
          </ac:spMkLst>
        </pc:spChg>
        <pc:spChg chg="add">
          <ac:chgData name="Ibadete Guri" userId="a81e8b60-6216-4611-8de9-226a2a19fde4" providerId="ADAL" clId="{C1217A5B-16F5-4D6D-A962-867A3E3C9FBD}" dt="2022-12-26T22:10:02.762" v="5862"/>
          <ac:spMkLst>
            <pc:docMk/>
            <pc:sldMk cId="2556367321" sldId="999"/>
            <ac:spMk id="22" creationId="{896F5E1B-B1C2-0426-B597-496BF0D2FAA7}"/>
          </ac:spMkLst>
        </pc:spChg>
        <pc:graphicFrameChg chg="add del mod">
          <ac:chgData name="Ibadete Guri" userId="a81e8b60-6216-4611-8de9-226a2a19fde4" providerId="ADAL" clId="{C1217A5B-16F5-4D6D-A962-867A3E3C9FBD}" dt="2022-12-26T22:07:34.034" v="5861"/>
          <ac:graphicFrameMkLst>
            <pc:docMk/>
            <pc:sldMk cId="2556367321" sldId="999"/>
            <ac:graphicFrameMk id="5" creationId="{2FBAC66E-9A36-577F-7C0D-40906F78D621}"/>
          </ac:graphicFrameMkLst>
        </pc:graphicFrameChg>
        <pc:graphicFrameChg chg="del mod">
          <ac:chgData name="Ibadete Guri" userId="a81e8b60-6216-4611-8de9-226a2a19fde4" providerId="ADAL" clId="{C1217A5B-16F5-4D6D-A962-867A3E3C9FBD}" dt="2022-12-26T22:07:34.034" v="5861"/>
          <ac:graphicFrameMkLst>
            <pc:docMk/>
            <pc:sldMk cId="2556367321" sldId="999"/>
            <ac:graphicFrameMk id="6" creationId="{18650B5B-C7CD-B807-FC5E-EB0E68262080}"/>
          </ac:graphicFrameMkLst>
        </pc:graphicFrameChg>
        <pc:graphicFrameChg chg="del mod">
          <ac:chgData name="Ibadete Guri" userId="a81e8b60-6216-4611-8de9-226a2a19fde4" providerId="ADAL" clId="{C1217A5B-16F5-4D6D-A962-867A3E3C9FBD}" dt="2022-12-26T22:07:34.034" v="5861"/>
          <ac:graphicFrameMkLst>
            <pc:docMk/>
            <pc:sldMk cId="2556367321" sldId="999"/>
            <ac:graphicFrameMk id="7" creationId="{F8C4CC2F-8C05-F1C7-EAB4-228D6A2C4B67}"/>
          </ac:graphicFrameMkLst>
        </pc:graphicFrameChg>
        <pc:graphicFrameChg chg="del mod">
          <ac:chgData name="Ibadete Guri" userId="a81e8b60-6216-4611-8de9-226a2a19fde4" providerId="ADAL" clId="{C1217A5B-16F5-4D6D-A962-867A3E3C9FBD}" dt="2022-12-26T22:07:34.034" v="5861"/>
          <ac:graphicFrameMkLst>
            <pc:docMk/>
            <pc:sldMk cId="2556367321" sldId="999"/>
            <ac:graphicFrameMk id="8" creationId="{FCCF67AC-235A-5D69-A1C1-453548FAFA04}"/>
          </ac:graphicFrameMkLst>
        </pc:graphicFrameChg>
        <pc:graphicFrameChg chg="del mod">
          <ac:chgData name="Ibadete Guri" userId="a81e8b60-6216-4611-8de9-226a2a19fde4" providerId="ADAL" clId="{C1217A5B-16F5-4D6D-A962-867A3E3C9FBD}" dt="2022-12-26T22:07:34.034" v="5861"/>
          <ac:graphicFrameMkLst>
            <pc:docMk/>
            <pc:sldMk cId="2556367321" sldId="999"/>
            <ac:graphicFrameMk id="9" creationId="{C1872C7B-393A-4648-CD2C-D8816E04B6D9}"/>
          </ac:graphicFrameMkLst>
        </pc:graphicFrameChg>
        <pc:graphicFrameChg chg="del mod">
          <ac:chgData name="Ibadete Guri" userId="a81e8b60-6216-4611-8de9-226a2a19fde4" providerId="ADAL" clId="{C1217A5B-16F5-4D6D-A962-867A3E3C9FBD}" dt="2022-12-26T22:07:34.034" v="5861"/>
          <ac:graphicFrameMkLst>
            <pc:docMk/>
            <pc:sldMk cId="2556367321" sldId="999"/>
            <ac:graphicFrameMk id="10" creationId="{A1A1A9B3-47DB-48B8-AE02-9EA159F8743B}"/>
          </ac:graphicFrameMkLst>
        </pc:graphicFrameChg>
        <pc:graphicFrameChg chg="del mod">
          <ac:chgData name="Ibadete Guri" userId="a81e8b60-6216-4611-8de9-226a2a19fde4" providerId="ADAL" clId="{C1217A5B-16F5-4D6D-A962-867A3E3C9FBD}" dt="2022-12-26T22:07:34.034" v="5861"/>
          <ac:graphicFrameMkLst>
            <pc:docMk/>
            <pc:sldMk cId="2556367321" sldId="999"/>
            <ac:graphicFrameMk id="11" creationId="{B03232D3-6911-8437-18C8-D3AF782257B2}"/>
          </ac:graphicFrameMkLst>
        </pc:graphicFrameChg>
        <pc:graphicFrameChg chg="del mod">
          <ac:chgData name="Ibadete Guri" userId="a81e8b60-6216-4611-8de9-226a2a19fde4" providerId="ADAL" clId="{C1217A5B-16F5-4D6D-A962-867A3E3C9FBD}" dt="2022-12-26T22:07:34.034" v="5861"/>
          <ac:graphicFrameMkLst>
            <pc:docMk/>
            <pc:sldMk cId="2556367321" sldId="999"/>
            <ac:graphicFrameMk id="12" creationId="{D9C356DA-13D4-2C42-ABA3-4532171F8159}"/>
          </ac:graphicFrameMkLst>
        </pc:graphicFrameChg>
        <pc:graphicFrameChg chg="del mod">
          <ac:chgData name="Ibadete Guri" userId="a81e8b60-6216-4611-8de9-226a2a19fde4" providerId="ADAL" clId="{C1217A5B-16F5-4D6D-A962-867A3E3C9FBD}" dt="2022-12-26T22:07:34.034" v="5861"/>
          <ac:graphicFrameMkLst>
            <pc:docMk/>
            <pc:sldMk cId="2556367321" sldId="999"/>
            <ac:graphicFrameMk id="13" creationId="{61A76630-8707-12A8-E2CD-A1A0A1FE48EA}"/>
          </ac:graphicFrameMkLst>
        </pc:graphicFrameChg>
        <pc:graphicFrameChg chg="add mod">
          <ac:chgData name="Ibadete Guri" userId="a81e8b60-6216-4611-8de9-226a2a19fde4" providerId="ADAL" clId="{C1217A5B-16F5-4D6D-A962-867A3E3C9FBD}" dt="2022-12-26T22:10:07.655" v="5863" actId="1076"/>
          <ac:graphicFrameMkLst>
            <pc:docMk/>
            <pc:sldMk cId="2556367321" sldId="999"/>
            <ac:graphicFrameMk id="14" creationId="{55DDE10A-D523-2785-5485-04BA8F0220CD}"/>
          </ac:graphicFrameMkLst>
        </pc:graphicFrameChg>
        <pc:graphicFrameChg chg="add mod">
          <ac:chgData name="Ibadete Guri" userId="a81e8b60-6216-4611-8de9-226a2a19fde4" providerId="ADAL" clId="{C1217A5B-16F5-4D6D-A962-867A3E3C9FBD}" dt="2022-12-26T22:10:10.416" v="5864" actId="1076"/>
          <ac:graphicFrameMkLst>
            <pc:docMk/>
            <pc:sldMk cId="2556367321" sldId="999"/>
            <ac:graphicFrameMk id="15" creationId="{8E604934-870E-0DFD-91B9-0BECF0E66D38}"/>
          </ac:graphicFrameMkLst>
        </pc:graphicFrameChg>
        <pc:graphicFrameChg chg="add mod">
          <ac:chgData name="Ibadete Guri" userId="a81e8b60-6216-4611-8de9-226a2a19fde4" providerId="ADAL" clId="{C1217A5B-16F5-4D6D-A962-867A3E3C9FBD}" dt="2022-12-26T22:10:12.985" v="5865" actId="1076"/>
          <ac:graphicFrameMkLst>
            <pc:docMk/>
            <pc:sldMk cId="2556367321" sldId="999"/>
            <ac:graphicFrameMk id="16" creationId="{AACA6D03-B8B1-CDC6-6E3D-B60D859AE762}"/>
          </ac:graphicFrameMkLst>
        </pc:graphicFrameChg>
        <pc:graphicFrameChg chg="add mod">
          <ac:chgData name="Ibadete Guri" userId="a81e8b60-6216-4611-8de9-226a2a19fde4" providerId="ADAL" clId="{C1217A5B-16F5-4D6D-A962-867A3E3C9FBD}" dt="2022-12-26T22:10:15.497" v="5866" actId="1076"/>
          <ac:graphicFrameMkLst>
            <pc:docMk/>
            <pc:sldMk cId="2556367321" sldId="999"/>
            <ac:graphicFrameMk id="17" creationId="{4E43C6EE-ED88-D263-46DC-6442F660CC0C}"/>
          </ac:graphicFrameMkLst>
        </pc:graphicFrameChg>
        <pc:graphicFrameChg chg="add mod">
          <ac:chgData name="Ibadete Guri" userId="a81e8b60-6216-4611-8de9-226a2a19fde4" providerId="ADAL" clId="{C1217A5B-16F5-4D6D-A962-867A3E3C9FBD}" dt="2022-12-26T22:10:17.442" v="5867" actId="1076"/>
          <ac:graphicFrameMkLst>
            <pc:docMk/>
            <pc:sldMk cId="2556367321" sldId="999"/>
            <ac:graphicFrameMk id="18" creationId="{F9E5B21E-AF3A-19FA-4F94-ECB4ECA45039}"/>
          </ac:graphicFrameMkLst>
        </pc:graphicFrameChg>
        <pc:graphicFrameChg chg="add mod">
          <ac:chgData name="Ibadete Guri" userId="a81e8b60-6216-4611-8de9-226a2a19fde4" providerId="ADAL" clId="{C1217A5B-16F5-4D6D-A962-867A3E3C9FBD}" dt="2022-12-26T22:10:20.021" v="5868" actId="1076"/>
          <ac:graphicFrameMkLst>
            <pc:docMk/>
            <pc:sldMk cId="2556367321" sldId="999"/>
            <ac:graphicFrameMk id="19" creationId="{D6A75096-63B7-5A77-326B-55FC8BB2C4AE}"/>
          </ac:graphicFrameMkLst>
        </pc:graphicFrameChg>
        <pc:graphicFrameChg chg="add mod">
          <ac:chgData name="Ibadete Guri" userId="a81e8b60-6216-4611-8de9-226a2a19fde4" providerId="ADAL" clId="{C1217A5B-16F5-4D6D-A962-867A3E3C9FBD}" dt="2022-12-26T22:10:22.201" v="5869" actId="1076"/>
          <ac:graphicFrameMkLst>
            <pc:docMk/>
            <pc:sldMk cId="2556367321" sldId="999"/>
            <ac:graphicFrameMk id="20" creationId="{7235A886-EB71-F03B-FB4B-292786448DDB}"/>
          </ac:graphicFrameMkLst>
        </pc:graphicFrameChg>
        <pc:graphicFrameChg chg="add mod">
          <ac:chgData name="Ibadete Guri" userId="a81e8b60-6216-4611-8de9-226a2a19fde4" providerId="ADAL" clId="{C1217A5B-16F5-4D6D-A962-867A3E3C9FBD}" dt="2022-12-26T22:10:26.822" v="5870" actId="1076"/>
          <ac:graphicFrameMkLst>
            <pc:docMk/>
            <pc:sldMk cId="2556367321" sldId="999"/>
            <ac:graphicFrameMk id="21" creationId="{957B98BB-B3AA-6C5E-397D-FF86499C9C78}"/>
          </ac:graphicFrameMkLst>
        </pc:graphicFrameChg>
      </pc:sldChg>
      <pc:sldChg chg="del">
        <pc:chgData name="Ibadete Guri" userId="a81e8b60-6216-4611-8de9-226a2a19fde4" providerId="ADAL" clId="{C1217A5B-16F5-4D6D-A962-867A3E3C9FBD}" dt="2022-12-26T21:17:50.057" v="5114" actId="47"/>
        <pc:sldMkLst>
          <pc:docMk/>
          <pc:sldMk cId="2650210085" sldId="999"/>
        </pc:sldMkLst>
      </pc:sldChg>
      <pc:sldChg chg="del">
        <pc:chgData name="Ibadete Guri" userId="a81e8b60-6216-4611-8de9-226a2a19fde4" providerId="ADAL" clId="{C1217A5B-16F5-4D6D-A962-867A3E3C9FBD}" dt="2022-12-26T21:17:54.104" v="5115" actId="47"/>
        <pc:sldMkLst>
          <pc:docMk/>
          <pc:sldMk cId="2786019172" sldId="1000"/>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image" Target="../media/image7.emf"/><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8132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l-GR" altLang="el-GR"/>
          </a:p>
        </p:txBody>
      </p:sp>
      <p:sp>
        <p:nvSpPr>
          <p:cNvPr id="124931" name="Rectangle 3"/>
          <p:cNvSpPr>
            <a:spLocks noGrp="1" noChangeArrowheads="1"/>
          </p:cNvSpPr>
          <p:nvPr>
            <p:ph type="dt" sz="quarter" idx="1"/>
          </p:nvPr>
        </p:nvSpPr>
        <p:spPr bwMode="auto">
          <a:xfrm>
            <a:off x="3898900" y="0"/>
            <a:ext cx="298132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ltLang="el-GR"/>
          </a:p>
        </p:txBody>
      </p:sp>
      <p:sp>
        <p:nvSpPr>
          <p:cNvPr id="124932" name="Rectangle 4"/>
          <p:cNvSpPr>
            <a:spLocks noGrp="1" noChangeArrowheads="1"/>
          </p:cNvSpPr>
          <p:nvPr>
            <p:ph type="ftr" sz="quarter" idx="2"/>
          </p:nvPr>
        </p:nvSpPr>
        <p:spPr bwMode="auto">
          <a:xfrm>
            <a:off x="0" y="8829675"/>
            <a:ext cx="298132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l-GR" altLang="el-GR"/>
          </a:p>
        </p:txBody>
      </p:sp>
      <p:sp>
        <p:nvSpPr>
          <p:cNvPr id="124933" name="Rectangle 5"/>
          <p:cNvSpPr>
            <a:spLocks noGrp="1" noChangeArrowheads="1"/>
          </p:cNvSpPr>
          <p:nvPr>
            <p:ph type="sldNum" sz="quarter" idx="3"/>
          </p:nvPr>
        </p:nvSpPr>
        <p:spPr bwMode="auto">
          <a:xfrm>
            <a:off x="3898900" y="8829675"/>
            <a:ext cx="298132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F76FFDB-9E7C-46B7-80CC-B87C3EC0B281}" type="slidenum">
              <a:rPr lang="el-GR" altLang="el-GR"/>
              <a:pPr>
                <a:defRPr/>
              </a:pPr>
              <a:t>‹#›</a:t>
            </a:fld>
            <a:endParaRPr lang="el-GR" altLang="el-GR"/>
          </a:p>
        </p:txBody>
      </p:sp>
    </p:spTree>
    <p:extLst>
      <p:ext uri="{BB962C8B-B14F-4D97-AF65-F5344CB8AC3E}">
        <p14:creationId xmlns:p14="http://schemas.microsoft.com/office/powerpoint/2010/main" val="1558618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8132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l-GR" altLang="el-GR"/>
          </a:p>
        </p:txBody>
      </p:sp>
      <p:sp>
        <p:nvSpPr>
          <p:cNvPr id="5123" name="Rectangle 3"/>
          <p:cNvSpPr>
            <a:spLocks noGrp="1" noChangeArrowheads="1"/>
          </p:cNvSpPr>
          <p:nvPr>
            <p:ph type="dt" idx="1"/>
          </p:nvPr>
        </p:nvSpPr>
        <p:spPr bwMode="auto">
          <a:xfrm>
            <a:off x="3898900" y="0"/>
            <a:ext cx="298132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ltLang="el-GR"/>
          </a:p>
        </p:txBody>
      </p:sp>
      <p:sp>
        <p:nvSpPr>
          <p:cNvPr id="78852" name="Rectangle 4"/>
          <p:cNvSpPr>
            <a:spLocks noGrp="1" noRot="1" noChangeAspect="1" noChangeArrowheads="1" noTextEdit="1"/>
          </p:cNvSpPr>
          <p:nvPr>
            <p:ph type="sldImg" idx="2"/>
          </p:nvPr>
        </p:nvSpPr>
        <p:spPr bwMode="auto">
          <a:xfrm>
            <a:off x="1116013" y="696913"/>
            <a:ext cx="4648200" cy="348615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5125" name="Rectangle 5"/>
          <p:cNvSpPr>
            <a:spLocks noGrp="1" noChangeArrowheads="1"/>
          </p:cNvSpPr>
          <p:nvPr>
            <p:ph type="body" sz="quarter" idx="3"/>
          </p:nvPr>
        </p:nvSpPr>
        <p:spPr bwMode="auto">
          <a:xfrm>
            <a:off x="687388" y="4416425"/>
            <a:ext cx="5507037" cy="4183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noProof="0"/>
              <a:t>Click to edit Master text styles</a:t>
            </a:r>
          </a:p>
          <a:p>
            <a:pPr lvl="1"/>
            <a:r>
              <a:rPr lang="el-GR" altLang="el-GR" noProof="0"/>
              <a:t>Second level</a:t>
            </a:r>
          </a:p>
          <a:p>
            <a:pPr lvl="2"/>
            <a:r>
              <a:rPr lang="el-GR" altLang="el-GR" noProof="0"/>
              <a:t>Third level</a:t>
            </a:r>
          </a:p>
          <a:p>
            <a:pPr lvl="3"/>
            <a:r>
              <a:rPr lang="el-GR" altLang="el-GR" noProof="0"/>
              <a:t>Fourth level</a:t>
            </a:r>
          </a:p>
          <a:p>
            <a:pPr lvl="4"/>
            <a:r>
              <a:rPr lang="el-GR" altLang="el-GR" noProof="0"/>
              <a:t>Fifth level</a:t>
            </a:r>
          </a:p>
        </p:txBody>
      </p:sp>
      <p:sp>
        <p:nvSpPr>
          <p:cNvPr id="5126" name="Rectangle 6"/>
          <p:cNvSpPr>
            <a:spLocks noGrp="1" noChangeArrowheads="1"/>
          </p:cNvSpPr>
          <p:nvPr>
            <p:ph type="ftr" sz="quarter" idx="4"/>
          </p:nvPr>
        </p:nvSpPr>
        <p:spPr bwMode="auto">
          <a:xfrm>
            <a:off x="0" y="8829675"/>
            <a:ext cx="298132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l-GR" altLang="el-GR"/>
          </a:p>
        </p:txBody>
      </p:sp>
      <p:sp>
        <p:nvSpPr>
          <p:cNvPr id="5127" name="Rectangle 7"/>
          <p:cNvSpPr>
            <a:spLocks noGrp="1" noChangeArrowheads="1"/>
          </p:cNvSpPr>
          <p:nvPr>
            <p:ph type="sldNum" sz="quarter" idx="5"/>
          </p:nvPr>
        </p:nvSpPr>
        <p:spPr bwMode="auto">
          <a:xfrm>
            <a:off x="3898900" y="8829675"/>
            <a:ext cx="2981325"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18B602E-255D-43AF-84C6-842A0E86BA24}" type="slidenum">
              <a:rPr lang="el-GR" altLang="el-GR"/>
              <a:pPr>
                <a:defRPr/>
              </a:pPr>
              <a:t>‹#›</a:t>
            </a:fld>
            <a:endParaRPr lang="el-GR" altLang="el-GR"/>
          </a:p>
        </p:txBody>
      </p:sp>
    </p:spTree>
    <p:extLst>
      <p:ext uri="{BB962C8B-B14F-4D97-AF65-F5344CB8AC3E}">
        <p14:creationId xmlns:p14="http://schemas.microsoft.com/office/powerpoint/2010/main" val="2898664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1D536C4-F0F7-4393-B03B-94BD79B6F532}" type="slidenum">
              <a:rPr lang="el-GR" altLang="el-GR" smtClean="0"/>
              <a:pPr eaLnBrk="1" hangingPunct="1">
                <a:spcBef>
                  <a:spcPct val="0"/>
                </a:spcBef>
              </a:pPr>
              <a:t>1</a:t>
            </a:fld>
            <a:endParaRPr lang="el-GR" altLang="el-G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l-GR" dirty="0"/>
          </a:p>
        </p:txBody>
      </p:sp>
    </p:spTree>
    <p:extLst>
      <p:ext uri="{BB962C8B-B14F-4D97-AF65-F5344CB8AC3E}">
        <p14:creationId xmlns:p14="http://schemas.microsoft.com/office/powerpoint/2010/main" val="143202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Tek </a:t>
            </a:r>
            <a:r>
              <a:rPr lang="en-US" dirty="0" err="1"/>
              <a:t>specifikimet</a:t>
            </a:r>
            <a:r>
              <a:rPr lang="en-US" dirty="0"/>
              <a:t> </a:t>
            </a:r>
            <a:r>
              <a:rPr lang="en-US" dirty="0" err="1"/>
              <a:t>teknike</a:t>
            </a:r>
            <a:r>
              <a:rPr lang="en-US" dirty="0"/>
              <a:t> </a:t>
            </a:r>
            <a:r>
              <a:rPr lang="en-US" dirty="0" err="1"/>
              <a:t>mundet</a:t>
            </a:r>
            <a:r>
              <a:rPr lang="en-US" dirty="0"/>
              <a:t> </a:t>
            </a:r>
            <a:r>
              <a:rPr lang="en-US" dirty="0" err="1"/>
              <a:t>te</a:t>
            </a:r>
            <a:r>
              <a:rPr lang="en-US" dirty="0"/>
              <a:t> </a:t>
            </a:r>
            <a:r>
              <a:rPr lang="en-US" dirty="0" err="1"/>
              <a:t>permenden</a:t>
            </a:r>
            <a:r>
              <a:rPr lang="en-US" dirty="0"/>
              <a:t> </a:t>
            </a:r>
            <a:r>
              <a:rPr lang="en-US" dirty="0" err="1"/>
              <a:t>specifikat</a:t>
            </a:r>
            <a:r>
              <a:rPr lang="en-US" dirty="0"/>
              <a:t> per </a:t>
            </a:r>
            <a:r>
              <a:rPr lang="en-US" dirty="0" err="1"/>
              <a:t>blerjen</a:t>
            </a:r>
            <a:r>
              <a:rPr lang="en-US" dirty="0"/>
              <a:t> e </a:t>
            </a:r>
            <a:r>
              <a:rPr lang="en-US" dirty="0" err="1"/>
              <a:t>paisjeve</a:t>
            </a:r>
            <a:r>
              <a:rPr lang="en-US" dirty="0"/>
              <a:t> </a:t>
            </a:r>
            <a:r>
              <a:rPr lang="en-US" dirty="0" err="1"/>
              <a:t>te</a:t>
            </a:r>
            <a:r>
              <a:rPr lang="en-US" dirty="0"/>
              <a:t> TI-s</a:t>
            </a:r>
            <a:endParaRPr lang="sq-AL" dirty="0"/>
          </a:p>
        </p:txBody>
      </p:sp>
      <p:sp>
        <p:nvSpPr>
          <p:cNvPr id="4" name="Slide Number Placeholder 3"/>
          <p:cNvSpPr>
            <a:spLocks noGrp="1"/>
          </p:cNvSpPr>
          <p:nvPr>
            <p:ph type="sldNum" sz="quarter" idx="5"/>
          </p:nvPr>
        </p:nvSpPr>
        <p:spPr/>
        <p:txBody>
          <a:bodyPr/>
          <a:lstStyle/>
          <a:p>
            <a:pPr>
              <a:defRPr/>
            </a:pPr>
            <a:fld id="{F18B602E-255D-43AF-84C6-842A0E86BA24}" type="slidenum">
              <a:rPr lang="el-GR" altLang="el-GR" smtClean="0"/>
              <a:pPr>
                <a:defRPr/>
              </a:pPr>
              <a:t>19</a:t>
            </a:fld>
            <a:endParaRPr lang="el-GR" altLang="el-GR"/>
          </a:p>
        </p:txBody>
      </p:sp>
    </p:spTree>
    <p:extLst>
      <p:ext uri="{BB962C8B-B14F-4D97-AF65-F5344CB8AC3E}">
        <p14:creationId xmlns:p14="http://schemas.microsoft.com/office/powerpoint/2010/main" val="4189382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5"/>
          </p:nvPr>
        </p:nvSpPr>
        <p:spPr/>
        <p:txBody>
          <a:bodyPr/>
          <a:lstStyle/>
          <a:p>
            <a:pPr>
              <a:defRPr/>
            </a:pPr>
            <a:fld id="{F18B602E-255D-43AF-84C6-842A0E86BA24}" type="slidenum">
              <a:rPr lang="el-GR" altLang="el-GR" smtClean="0"/>
              <a:pPr>
                <a:defRPr/>
              </a:pPr>
              <a:t>21</a:t>
            </a:fld>
            <a:endParaRPr lang="el-GR" altLang="el-GR"/>
          </a:p>
        </p:txBody>
      </p:sp>
    </p:spTree>
    <p:extLst>
      <p:ext uri="{BB962C8B-B14F-4D97-AF65-F5344CB8AC3E}">
        <p14:creationId xmlns:p14="http://schemas.microsoft.com/office/powerpoint/2010/main" val="344888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q-AL" sz="1200" dirty="0">
                <a:latin typeface="Cambria" panose="02040503050406030204" pitchFamily="18" charset="0"/>
                <a:ea typeface="Cambria" panose="02040503050406030204" pitchFamily="18" charset="0"/>
              </a:rPr>
              <a:t>Parashikimi i tillë i përafërt mund të bazohet në konsumin e mëhershëm duke e korrigjuar me variacionet e njohura sipas nevojës. </a:t>
            </a:r>
            <a:endParaRPr lang="en-US" sz="1200" dirty="0">
              <a:latin typeface="Cambria" panose="02040503050406030204" pitchFamily="18" charset="0"/>
              <a:ea typeface="Cambria" panose="02040503050406030204" pitchFamily="18"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q-AL" sz="1200" dirty="0">
                <a:latin typeface="Cambria" panose="02040503050406030204" pitchFamily="18" charset="0"/>
                <a:ea typeface="Cambria" panose="02040503050406030204" pitchFamily="18" charset="0"/>
              </a:rPr>
              <a:t>AK duhet të përcaktoj </a:t>
            </a:r>
            <a:r>
              <a:rPr lang="sq-AL" sz="1200" dirty="0" err="1">
                <a:latin typeface="Cambria" panose="02040503050406030204" pitchFamily="18" charset="0"/>
                <a:ea typeface="Cambria" panose="02040503050406030204" pitchFamily="18" charset="0"/>
              </a:rPr>
              <a:t>peshët</a:t>
            </a:r>
            <a:r>
              <a:rPr lang="sq-AL" sz="1200" dirty="0">
                <a:latin typeface="Cambria" panose="02040503050406030204" pitchFamily="18" charset="0"/>
                <a:ea typeface="Cambria" panose="02040503050406030204" pitchFamily="18" charset="0"/>
              </a:rPr>
              <a:t> ne baze të rëndësisë se secilës “kategori të shërbimeve" ose secilit "artikull" ose “grup të artikujve” në mënyrë që Autoriteti Kontraktues të përcaktoj se cila është oferta me çmim më të ulët ne baze të </a:t>
            </a:r>
            <a:r>
              <a:rPr lang="sq-AL" sz="1200" dirty="0" err="1">
                <a:latin typeface="Cambria" panose="02040503050406030204" pitchFamily="18" charset="0"/>
                <a:ea typeface="Cambria" panose="02040503050406030204" pitchFamily="18" charset="0"/>
              </a:rPr>
              <a:t>poentimit</a:t>
            </a:r>
            <a:r>
              <a:rPr lang="sq-AL" sz="1200" dirty="0">
                <a:latin typeface="Cambria" panose="02040503050406030204" pitchFamily="18" charset="0"/>
                <a:ea typeface="Cambria" panose="02040503050406030204" pitchFamily="18" charset="0"/>
              </a:rPr>
              <a:t>, si p.sh. mirëmbajtje të veturave etj.</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sz="1200" dirty="0">
              <a:latin typeface="Cambria" panose="02040503050406030204" pitchFamily="18" charset="0"/>
              <a:ea typeface="Cambria" panose="02040503050406030204" pitchFamily="18"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q-AL" sz="1200" dirty="0">
                <a:latin typeface="Cambria" panose="02040503050406030204" pitchFamily="18" charset="0"/>
                <a:ea typeface="Cambria" panose="02040503050406030204" pitchFamily="18" charset="0"/>
              </a:rPr>
              <a:t>Kurdo që AK përzgjedh opsionin (a), AK shpërblen OE për të gjitha </a:t>
            </a:r>
            <a:r>
              <a:rPr lang="sq-AL" sz="1200" dirty="0" err="1">
                <a:latin typeface="Cambria" panose="02040503050406030204" pitchFamily="18" charset="0"/>
                <a:ea typeface="Cambria" panose="02040503050406030204" pitchFamily="18" charset="0"/>
              </a:rPr>
              <a:t>Lotet</a:t>
            </a:r>
            <a:r>
              <a:rPr lang="sq-AL" sz="1200" dirty="0">
                <a:latin typeface="Cambria" panose="02040503050406030204" pitchFamily="18" charset="0"/>
                <a:ea typeface="Cambria" panose="02040503050406030204" pitchFamily="18" charset="0"/>
              </a:rPr>
              <a:t> ku është renditur i pari. </a:t>
            </a:r>
            <a:endParaRPr lang="en-US" sz="1200" dirty="0">
              <a:latin typeface="Cambria" panose="02040503050406030204" pitchFamily="18" charset="0"/>
              <a:ea typeface="Cambria" panose="02040503050406030204" pitchFamily="18"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sq-AL" sz="1200" dirty="0">
                <a:latin typeface="Cambria" panose="02040503050406030204" pitchFamily="18" charset="0"/>
                <a:ea typeface="Cambria" panose="02040503050406030204" pitchFamily="18" charset="0"/>
              </a:rPr>
              <a:t>Kurdo që AK përzgjedh opsionin (b), AK duhet të përcaktoj në Njoftimin për Kontrate dhe në Dosje të Tenderit numrin maksimal të </a:t>
            </a:r>
            <a:r>
              <a:rPr lang="sq-AL" sz="1200" dirty="0" err="1">
                <a:latin typeface="Cambria" panose="02040503050406030204" pitchFamily="18" charset="0"/>
                <a:ea typeface="Cambria" panose="02040503050406030204" pitchFamily="18" charset="0"/>
              </a:rPr>
              <a:t>Loteve</a:t>
            </a:r>
            <a:r>
              <a:rPr lang="sq-AL" sz="1200" dirty="0">
                <a:latin typeface="Cambria" panose="02040503050406030204" pitchFamily="18" charset="0"/>
                <a:ea typeface="Cambria" panose="02040503050406030204" pitchFamily="18" charset="0"/>
              </a:rPr>
              <a:t> që do të mund të shpërblehen tek një tenderues.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sq-AL" sz="1200" dirty="0">
              <a:latin typeface="Cambria" panose="02040503050406030204" pitchFamily="18" charset="0"/>
              <a:ea typeface="Cambria" panose="02040503050406030204" pitchFamily="18" charset="0"/>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sq-AL" sz="1200" dirty="0">
              <a:latin typeface="Cambria" panose="02040503050406030204" pitchFamily="18" charset="0"/>
              <a:ea typeface="Cambria" panose="02040503050406030204" pitchFamily="18" charset="0"/>
            </a:endParaRPr>
          </a:p>
          <a:p>
            <a:endParaRPr lang="sq-AL" dirty="0"/>
          </a:p>
        </p:txBody>
      </p:sp>
      <p:sp>
        <p:nvSpPr>
          <p:cNvPr id="4" name="Slide Number Placeholder 3"/>
          <p:cNvSpPr>
            <a:spLocks noGrp="1"/>
          </p:cNvSpPr>
          <p:nvPr>
            <p:ph type="sldNum" sz="quarter" idx="5"/>
          </p:nvPr>
        </p:nvSpPr>
        <p:spPr/>
        <p:txBody>
          <a:bodyPr/>
          <a:lstStyle/>
          <a:p>
            <a:pPr>
              <a:defRPr/>
            </a:pPr>
            <a:fld id="{F18B602E-255D-43AF-84C6-842A0E86BA24}" type="slidenum">
              <a:rPr lang="el-GR" altLang="el-GR" smtClean="0"/>
              <a:pPr>
                <a:defRPr/>
              </a:pPr>
              <a:t>23</a:t>
            </a:fld>
            <a:endParaRPr lang="el-GR" altLang="el-GR"/>
          </a:p>
        </p:txBody>
      </p:sp>
    </p:spTree>
    <p:extLst>
      <p:ext uri="{BB962C8B-B14F-4D97-AF65-F5344CB8AC3E}">
        <p14:creationId xmlns:p14="http://schemas.microsoft.com/office/powerpoint/2010/main" val="330263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Keto </a:t>
            </a:r>
            <a:r>
              <a:rPr lang="en-US" dirty="0" err="1"/>
              <a:t>kerkesa</a:t>
            </a:r>
            <a:r>
              <a:rPr lang="en-US" dirty="0"/>
              <a:t> </a:t>
            </a:r>
            <a:r>
              <a:rPr lang="sq-AL" sz="1200" dirty="0">
                <a:latin typeface="Cambria" panose="02040503050406030204" pitchFamily="18" charset="0"/>
                <a:ea typeface="Cambria" panose="02040503050406030204" pitchFamily="18" charset="0"/>
              </a:rPr>
              <a:t>mund të përcaktohen nga AK kur </a:t>
            </a:r>
            <a:r>
              <a:rPr lang="en-US" sz="1200" dirty="0" err="1">
                <a:latin typeface="Cambria" panose="02040503050406030204" pitchFamily="18" charset="0"/>
                <a:ea typeface="Cambria" panose="02040503050406030204" pitchFamily="18" charset="0"/>
              </a:rPr>
              <a:t>vlerëson</a:t>
            </a:r>
            <a:r>
              <a:rPr lang="en-US" sz="1200" dirty="0">
                <a:latin typeface="Cambria" panose="02040503050406030204" pitchFamily="18" charset="0"/>
                <a:ea typeface="Cambria" panose="02040503050406030204" pitchFamily="18" charset="0"/>
              </a:rPr>
              <a:t> </a:t>
            </a:r>
            <a:r>
              <a:rPr lang="sq-AL" sz="1200" dirty="0">
                <a:latin typeface="Cambria" panose="02040503050406030204" pitchFamily="18" charset="0"/>
                <a:ea typeface="Cambria" panose="02040503050406030204" pitchFamily="18" charset="0"/>
              </a:rPr>
              <a:t> se është e nevojshme për të siguruar që vetëm OE që posedojnë aftësi të caktuara profesionale, financiare ose teknike do të marrin pjesë në konkurrencë për kontratë. </a:t>
            </a:r>
          </a:p>
          <a:p>
            <a:endParaRPr lang="sq-AL" dirty="0"/>
          </a:p>
        </p:txBody>
      </p:sp>
      <p:sp>
        <p:nvSpPr>
          <p:cNvPr id="4" name="Slide Number Placeholder 3"/>
          <p:cNvSpPr>
            <a:spLocks noGrp="1"/>
          </p:cNvSpPr>
          <p:nvPr>
            <p:ph type="sldNum" sz="quarter" idx="5"/>
          </p:nvPr>
        </p:nvSpPr>
        <p:spPr/>
        <p:txBody>
          <a:bodyPr/>
          <a:lstStyle/>
          <a:p>
            <a:pPr>
              <a:defRPr/>
            </a:pPr>
            <a:fld id="{F18B602E-255D-43AF-84C6-842A0E86BA24}" type="slidenum">
              <a:rPr lang="el-GR" altLang="el-GR" smtClean="0"/>
              <a:pPr>
                <a:defRPr/>
              </a:pPr>
              <a:t>27</a:t>
            </a:fld>
            <a:endParaRPr lang="el-GR" altLang="el-GR"/>
          </a:p>
        </p:txBody>
      </p:sp>
    </p:spTree>
    <p:extLst>
      <p:ext uri="{BB962C8B-B14F-4D97-AF65-F5344CB8AC3E}">
        <p14:creationId xmlns:p14="http://schemas.microsoft.com/office/powerpoint/2010/main" val="3128883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Neni 66.2 –</a:t>
            </a:r>
            <a:r>
              <a:rPr lang="en-US" dirty="0" err="1"/>
              <a:t>licencat</a:t>
            </a:r>
            <a:r>
              <a:rPr lang="en-US" dirty="0"/>
              <a:t> apo </a:t>
            </a:r>
            <a:r>
              <a:rPr lang="en-US" dirty="0" err="1"/>
              <a:t>autorizimet</a:t>
            </a:r>
            <a:r>
              <a:rPr lang="en-US" dirty="0"/>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err="1">
                <a:latin typeface="Cambria" panose="02040503050406030204" pitchFamily="18" charset="0"/>
                <a:ea typeface="Cambria" panose="02040503050406030204" pitchFamily="18" charset="0"/>
              </a:rPr>
              <a:t>Kjo</a:t>
            </a:r>
            <a:r>
              <a:rPr lang="en-US" sz="1200" dirty="0">
                <a:latin typeface="Cambria" panose="02040503050406030204" pitchFamily="18" charset="0"/>
                <a:ea typeface="Cambria" panose="02040503050406030204" pitchFamily="18" charset="0"/>
              </a:rPr>
              <a:t> do </a:t>
            </a:r>
            <a:r>
              <a:rPr lang="en-US" sz="1200" dirty="0" err="1">
                <a:latin typeface="Cambria" panose="02040503050406030204" pitchFamily="18" charset="0"/>
                <a:ea typeface="Cambria" panose="02040503050406030204" pitchFamily="18" charset="0"/>
              </a:rPr>
              <a:t>të</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thotë</a:t>
            </a:r>
            <a:r>
              <a:rPr lang="en-US" sz="1200" dirty="0">
                <a:latin typeface="Cambria" panose="02040503050406030204" pitchFamily="18" charset="0"/>
                <a:ea typeface="Cambria" panose="02040503050406030204" pitchFamily="18" charset="0"/>
              </a:rPr>
              <a:t> se AK-se </a:t>
            </a:r>
            <a:r>
              <a:rPr lang="en-US" sz="1200" b="1" dirty="0" err="1">
                <a:latin typeface="Cambria" panose="02040503050406030204" pitchFamily="18" charset="0"/>
                <a:ea typeface="Cambria" panose="02040503050406030204" pitchFamily="18" charset="0"/>
              </a:rPr>
              <a:t>mund</a:t>
            </a:r>
            <a:r>
              <a:rPr lang="en-US" sz="1200" b="1" dirty="0">
                <a:latin typeface="Cambria" panose="02040503050406030204" pitchFamily="18" charset="0"/>
                <a:ea typeface="Cambria" panose="02040503050406030204" pitchFamily="18" charset="0"/>
              </a:rPr>
              <a:t> </a:t>
            </a:r>
            <a:r>
              <a:rPr lang="en-US" sz="1200" b="1" dirty="0" err="1">
                <a:latin typeface="Cambria" panose="02040503050406030204" pitchFamily="18" charset="0"/>
                <a:ea typeface="Cambria" panose="02040503050406030204" pitchFamily="18" charset="0"/>
              </a:rPr>
              <a:t>të</a:t>
            </a:r>
            <a:r>
              <a:rPr lang="en-US" sz="1200" b="1" dirty="0">
                <a:latin typeface="Cambria" panose="02040503050406030204" pitchFamily="18" charset="0"/>
                <a:ea typeface="Cambria" panose="02040503050406030204" pitchFamily="18" charset="0"/>
              </a:rPr>
              <a:t> </a:t>
            </a:r>
            <a:r>
              <a:rPr lang="en-US" sz="1200" b="1" dirty="0" err="1">
                <a:latin typeface="Cambria" panose="02040503050406030204" pitchFamily="18" charset="0"/>
                <a:ea typeface="Cambria" panose="02040503050406030204" pitchFamily="18" charset="0"/>
              </a:rPr>
              <a:t>përcaktojnë</a:t>
            </a:r>
            <a:r>
              <a:rPr lang="en-US" sz="1200" b="1" dirty="0">
                <a:latin typeface="Cambria" panose="02040503050406030204" pitchFamily="18" charset="0"/>
                <a:ea typeface="Cambria" panose="02040503050406030204" pitchFamily="18" charset="0"/>
              </a:rPr>
              <a:t> </a:t>
            </a:r>
            <a:r>
              <a:rPr lang="en-US" sz="1200" b="1" dirty="0" err="1">
                <a:latin typeface="Cambria" panose="02040503050406030204" pitchFamily="18" charset="0"/>
                <a:ea typeface="Cambria" panose="02040503050406030204" pitchFamily="18" charset="0"/>
              </a:rPr>
              <a:t>një</a:t>
            </a:r>
            <a:r>
              <a:rPr lang="en-US" sz="1200" b="1" dirty="0">
                <a:latin typeface="Cambria" panose="02040503050406030204" pitchFamily="18" charset="0"/>
                <a:ea typeface="Cambria" panose="02040503050406030204" pitchFamily="18" charset="0"/>
              </a:rPr>
              <a:t> </a:t>
            </a:r>
            <a:r>
              <a:rPr lang="en-US" sz="1200" b="1" dirty="0" err="1">
                <a:latin typeface="Cambria" panose="02040503050406030204" pitchFamily="18" charset="0"/>
                <a:ea typeface="Cambria" panose="02040503050406030204" pitchFamily="18" charset="0"/>
              </a:rPr>
              <a:t>përqindje</a:t>
            </a:r>
            <a:r>
              <a:rPr lang="en-US" sz="1200" b="1" dirty="0">
                <a:latin typeface="Cambria" panose="02040503050406030204" pitchFamily="18" charset="0"/>
                <a:ea typeface="Cambria" panose="02040503050406030204" pitchFamily="18" charset="0"/>
              </a:rPr>
              <a:t> </a:t>
            </a:r>
            <a:r>
              <a:rPr lang="en-US" sz="1200" b="1" dirty="0" err="1">
                <a:latin typeface="Cambria" panose="02040503050406030204" pitchFamily="18" charset="0"/>
                <a:ea typeface="Cambria" panose="02040503050406030204" pitchFamily="18" charset="0"/>
              </a:rPr>
              <a:t>minimale</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në</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drejtim</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të</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plotësimit</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të</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kërkesave</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nga</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njeri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anëtar</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i</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grupit</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te</a:t>
            </a:r>
            <a:r>
              <a:rPr lang="en-US" sz="1200" dirty="0">
                <a:latin typeface="Cambria" panose="02040503050406030204" pitchFamily="18" charset="0"/>
                <a:ea typeface="Cambria" panose="02040503050406030204" pitchFamily="18" charset="0"/>
              </a:rPr>
              <a:t> OE.</a:t>
            </a:r>
          </a:p>
          <a:p>
            <a:endParaRPr lang="sq-AL" dirty="0"/>
          </a:p>
        </p:txBody>
      </p:sp>
      <p:sp>
        <p:nvSpPr>
          <p:cNvPr id="4" name="Slide Number Placeholder 3"/>
          <p:cNvSpPr>
            <a:spLocks noGrp="1"/>
          </p:cNvSpPr>
          <p:nvPr>
            <p:ph type="sldNum" sz="quarter" idx="5"/>
          </p:nvPr>
        </p:nvSpPr>
        <p:spPr/>
        <p:txBody>
          <a:bodyPr/>
          <a:lstStyle/>
          <a:p>
            <a:pPr>
              <a:defRPr/>
            </a:pPr>
            <a:fld id="{F18B602E-255D-43AF-84C6-842A0E86BA24}" type="slidenum">
              <a:rPr lang="el-GR" altLang="el-GR" smtClean="0"/>
              <a:pPr>
                <a:defRPr/>
              </a:pPr>
              <a:t>29</a:t>
            </a:fld>
            <a:endParaRPr lang="el-GR" altLang="el-GR"/>
          </a:p>
        </p:txBody>
      </p:sp>
    </p:spTree>
    <p:extLst>
      <p:ext uri="{BB962C8B-B14F-4D97-AF65-F5344CB8AC3E}">
        <p14:creationId xmlns:p14="http://schemas.microsoft.com/office/powerpoint/2010/main" val="358361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a:r>
            <a:r>
              <a:rPr lang="sq-AL" sz="1200" dirty="0">
                <a:latin typeface="Cambria" panose="02040503050406030204" pitchFamily="18" charset="0"/>
                <a:ea typeface="Cambria" panose="02040503050406030204" pitchFamily="18" charset="0"/>
              </a:rPr>
              <a:t>Kur çmimi është kriteri i vetëm, kontrata do të jepet për tenderin me çmimin më të ulët që përmbushë kërkesat e </a:t>
            </a:r>
            <a:r>
              <a:rPr lang="sq-AL" sz="1200" dirty="0" err="1">
                <a:latin typeface="Cambria" panose="02040503050406030204" pitchFamily="18" charset="0"/>
                <a:ea typeface="Cambria" panose="02040503050406030204" pitchFamily="18" charset="0"/>
              </a:rPr>
              <a:t>spacifikuara</a:t>
            </a:r>
            <a:r>
              <a:rPr lang="sq-AL" sz="1200" dirty="0">
                <a:latin typeface="Cambria" panose="02040503050406030204" pitchFamily="18" charset="0"/>
                <a:ea typeface="Cambria" panose="02040503050406030204" pitchFamily="18" charset="0"/>
              </a:rPr>
              <a:t>.</a:t>
            </a:r>
          </a:p>
          <a:p>
            <a:endParaRPr lang="sq-AL" dirty="0"/>
          </a:p>
        </p:txBody>
      </p:sp>
      <p:sp>
        <p:nvSpPr>
          <p:cNvPr id="4" name="Slide Number Placeholder 3"/>
          <p:cNvSpPr>
            <a:spLocks noGrp="1"/>
          </p:cNvSpPr>
          <p:nvPr>
            <p:ph type="sldNum" sz="quarter" idx="5"/>
          </p:nvPr>
        </p:nvSpPr>
        <p:spPr/>
        <p:txBody>
          <a:bodyPr/>
          <a:lstStyle/>
          <a:p>
            <a:pPr>
              <a:defRPr/>
            </a:pPr>
            <a:fld id="{F18B602E-255D-43AF-84C6-842A0E86BA24}" type="slidenum">
              <a:rPr lang="el-GR" altLang="el-GR" smtClean="0"/>
              <a:pPr>
                <a:defRPr/>
              </a:pPr>
              <a:t>30</a:t>
            </a:fld>
            <a:endParaRPr lang="el-GR" altLang="el-GR"/>
          </a:p>
        </p:txBody>
      </p:sp>
    </p:spTree>
    <p:extLst>
      <p:ext uri="{BB962C8B-B14F-4D97-AF65-F5344CB8AC3E}">
        <p14:creationId xmlns:p14="http://schemas.microsoft.com/office/powerpoint/2010/main" val="9505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a:r>
            <a:r>
              <a:rPr lang="sq-AL" sz="1200" dirty="0">
                <a:latin typeface="Cambria" panose="02040503050406030204" pitchFamily="18" charset="0"/>
                <a:ea typeface="Cambria" panose="02040503050406030204" pitchFamily="18" charset="0"/>
              </a:rPr>
              <a:t>Ne rast te dorëzimit te ofertës përmes  platformës elektronike, sigurimi i tenderit duhet te dorëzohet i skanuar se bashku me oferte, ndërsa forma origjinale e sigurimit te tenderit do të kërkohet të dorëzohet nga një tenderues të cilin autoriteti kontraktues ka për qëllim qe ta shpërblej me kontratë. </a:t>
            </a:r>
          </a:p>
          <a:p>
            <a:endParaRPr lang="sq-AL" dirty="0"/>
          </a:p>
        </p:txBody>
      </p:sp>
      <p:sp>
        <p:nvSpPr>
          <p:cNvPr id="4" name="Slide Number Placeholder 3"/>
          <p:cNvSpPr>
            <a:spLocks noGrp="1"/>
          </p:cNvSpPr>
          <p:nvPr>
            <p:ph type="sldNum" sz="quarter" idx="5"/>
          </p:nvPr>
        </p:nvSpPr>
        <p:spPr/>
        <p:txBody>
          <a:bodyPr/>
          <a:lstStyle/>
          <a:p>
            <a:pPr>
              <a:defRPr/>
            </a:pPr>
            <a:fld id="{F18B602E-255D-43AF-84C6-842A0E86BA24}" type="slidenum">
              <a:rPr lang="el-GR" altLang="el-GR" smtClean="0"/>
              <a:pPr>
                <a:defRPr/>
              </a:pPr>
              <a:t>32</a:t>
            </a:fld>
            <a:endParaRPr lang="el-GR" altLang="el-GR"/>
          </a:p>
        </p:txBody>
      </p:sp>
    </p:spTree>
    <p:extLst>
      <p:ext uri="{BB962C8B-B14F-4D97-AF65-F5344CB8AC3E}">
        <p14:creationId xmlns:p14="http://schemas.microsoft.com/office/powerpoint/2010/main" val="2318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latin typeface="Cambria" panose="02040503050406030204" pitchFamily="18" charset="0"/>
                <a:ea typeface="Cambria" panose="02040503050406030204" pitchFamily="18" charset="0"/>
              </a:rPr>
              <a:t>Informatat</a:t>
            </a:r>
            <a:r>
              <a:rPr lang="en-US" sz="1200" dirty="0">
                <a:latin typeface="Cambria" panose="02040503050406030204" pitchFamily="18" charset="0"/>
                <a:ea typeface="Cambria" panose="02040503050406030204" pitchFamily="18" charset="0"/>
              </a:rPr>
              <a:t> apo </a:t>
            </a:r>
            <a:r>
              <a:rPr lang="sq-AL" sz="1200" dirty="0">
                <a:latin typeface="Cambria" panose="02040503050406030204" pitchFamily="18" charset="0"/>
                <a:ea typeface="Cambria" panose="02040503050406030204" pitchFamily="18" charset="0"/>
              </a:rPr>
              <a:t> </a:t>
            </a:r>
            <a:r>
              <a:rPr lang="sq-AL" sz="1200" dirty="0" err="1">
                <a:latin typeface="Cambria" panose="02040503050406030204" pitchFamily="18" charset="0"/>
                <a:ea typeface="Cambria" panose="02040503050406030204" pitchFamily="18" charset="0"/>
              </a:rPr>
              <a:t>saqrim</a:t>
            </a:r>
            <a:r>
              <a:rPr lang="sq-AL" sz="1200" dirty="0">
                <a:latin typeface="Cambria" panose="02040503050406030204" pitchFamily="18" charset="0"/>
                <a:ea typeface="Cambria" panose="02040503050406030204" pitchFamily="18" charset="0"/>
              </a:rPr>
              <a:t> shtesë</a:t>
            </a:r>
            <a:r>
              <a:rPr lang="en-US" sz="1200" dirty="0" err="1">
                <a:latin typeface="Cambria" panose="02040503050406030204" pitchFamily="18" charset="0"/>
                <a:ea typeface="Cambria" panose="02040503050406030204" pitchFamily="18" charset="0"/>
              </a:rPr>
              <a:t>duhet</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te</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dergohen</a:t>
            </a:r>
            <a:r>
              <a:rPr lang="en-US" sz="1200" dirty="0">
                <a:latin typeface="Cambria" panose="02040503050406030204" pitchFamily="18" charset="0"/>
                <a:ea typeface="Cambria" panose="02040503050406030204" pitchFamily="18" charset="0"/>
              </a:rPr>
              <a:t> </a:t>
            </a:r>
            <a:r>
              <a:rPr lang="sq-AL" sz="1200" dirty="0">
                <a:latin typeface="Cambria" panose="02040503050406030204" pitchFamily="18" charset="0"/>
                <a:ea typeface="Cambria" panose="02040503050406030204" pitchFamily="18" charset="0"/>
              </a:rPr>
              <a:t> nëpërmjet platformës elektronike/</a:t>
            </a:r>
            <a:r>
              <a:rPr lang="sq-AL" sz="1200" dirty="0" err="1">
                <a:latin typeface="Cambria" panose="02040503050406030204" pitchFamily="18" charset="0"/>
                <a:ea typeface="Cambria" panose="02040503050406030204" pitchFamily="18" charset="0"/>
              </a:rPr>
              <a:t>emailit</a:t>
            </a:r>
            <a:r>
              <a:rPr lang="sq-AL" sz="1200" dirty="0">
                <a:latin typeface="Cambria" panose="02040503050406030204" pitchFamily="18" charset="0"/>
                <a:ea typeface="Cambria" panose="02040503050406030204" pitchFamily="18" charset="0"/>
              </a:rPr>
              <a:t> ose në forme fizike duhet të dorëzohet te AK brenda afatit ligjor</a:t>
            </a:r>
            <a:endParaRPr lang="sq-AL" dirty="0"/>
          </a:p>
        </p:txBody>
      </p:sp>
      <p:sp>
        <p:nvSpPr>
          <p:cNvPr id="4" name="Slide Number Placeholder 3"/>
          <p:cNvSpPr>
            <a:spLocks noGrp="1"/>
          </p:cNvSpPr>
          <p:nvPr>
            <p:ph type="sldNum" sz="quarter" idx="5"/>
          </p:nvPr>
        </p:nvSpPr>
        <p:spPr/>
        <p:txBody>
          <a:bodyPr/>
          <a:lstStyle/>
          <a:p>
            <a:pPr>
              <a:defRPr/>
            </a:pPr>
            <a:fld id="{F18B602E-255D-43AF-84C6-842A0E86BA24}" type="slidenum">
              <a:rPr lang="el-GR" altLang="el-GR" smtClean="0"/>
              <a:pPr>
                <a:defRPr/>
              </a:pPr>
              <a:t>39</a:t>
            </a:fld>
            <a:endParaRPr lang="el-GR" altLang="el-GR"/>
          </a:p>
        </p:txBody>
      </p:sp>
    </p:spTree>
    <p:extLst>
      <p:ext uri="{BB962C8B-B14F-4D97-AF65-F5344CB8AC3E}">
        <p14:creationId xmlns:p14="http://schemas.microsoft.com/office/powerpoint/2010/main" val="433296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q-AL" sz="1200" dirty="0">
                <a:latin typeface="Cambria" panose="02040503050406030204" pitchFamily="18" charset="0"/>
                <a:ea typeface="Cambria" panose="02040503050406030204" pitchFamily="18" charset="0"/>
              </a:rPr>
              <a:t>Nëse, gjatë një procedure të hapur, të kufizuar apo konkurruese me negociata, informata shtesë apo sqaruese ofrohen për OE-të, dhe data kur ofrohen këto informata është më pak se dhjet (10) ditë nga afati i fundit për dorëzim të tenderit, AK do të zgjatë afatin kohorë , dhe  përgatitur për publikim Njoftimin për Korrigjim të procedurës.</a:t>
            </a:r>
          </a:p>
          <a:p>
            <a:endParaRPr lang="sq-AL" dirty="0"/>
          </a:p>
        </p:txBody>
      </p:sp>
      <p:sp>
        <p:nvSpPr>
          <p:cNvPr id="4" name="Slide Number Placeholder 3"/>
          <p:cNvSpPr>
            <a:spLocks noGrp="1"/>
          </p:cNvSpPr>
          <p:nvPr>
            <p:ph type="sldNum" sz="quarter" idx="5"/>
          </p:nvPr>
        </p:nvSpPr>
        <p:spPr/>
        <p:txBody>
          <a:bodyPr/>
          <a:lstStyle/>
          <a:p>
            <a:pPr>
              <a:defRPr/>
            </a:pPr>
            <a:fld id="{F18B602E-255D-43AF-84C6-842A0E86BA24}" type="slidenum">
              <a:rPr lang="el-GR" altLang="el-GR" smtClean="0"/>
              <a:pPr>
                <a:defRPr/>
              </a:pPr>
              <a:t>40</a:t>
            </a:fld>
            <a:endParaRPr lang="el-GR" altLang="el-GR"/>
          </a:p>
        </p:txBody>
      </p:sp>
    </p:spTree>
    <p:extLst>
      <p:ext uri="{BB962C8B-B14F-4D97-AF65-F5344CB8AC3E}">
        <p14:creationId xmlns:p14="http://schemas.microsoft.com/office/powerpoint/2010/main" val="2267849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latin typeface="Cambria" panose="02040503050406030204" pitchFamily="18" charset="0"/>
                <a:ea typeface="Cambria" panose="02040503050406030204" pitchFamily="18" charset="0"/>
              </a:rPr>
              <a:t>Nje</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specifikim</a:t>
            </a:r>
            <a:r>
              <a:rPr lang="en-US" sz="1200" dirty="0">
                <a:latin typeface="Cambria" panose="02040503050406030204" pitchFamily="18" charset="0"/>
                <a:ea typeface="Cambria" panose="02040503050406030204" pitchFamily="18" charset="0"/>
              </a:rPr>
              <a:t> </a:t>
            </a:r>
            <a:r>
              <a:rPr lang="sq-AL" sz="1200" dirty="0">
                <a:latin typeface="Cambria" panose="02040503050406030204" pitchFamily="18" charset="0"/>
                <a:ea typeface="Cambria" panose="02040503050406030204" pitchFamily="18" charset="0"/>
              </a:rPr>
              <a:t>është </a:t>
            </a:r>
            <a:r>
              <a:rPr lang="en-US" sz="1200" dirty="0">
                <a:latin typeface="Cambria" panose="02040503050406030204" pitchFamily="18" charset="0"/>
                <a:ea typeface="Cambria" panose="02040503050406030204" pitchFamily="18" charset="0"/>
              </a:rPr>
              <a:t> </a:t>
            </a:r>
            <a:r>
              <a:rPr lang="sq-AL" sz="1200" dirty="0">
                <a:latin typeface="Cambria" panose="02040503050406030204" pitchFamily="18" charset="0"/>
                <a:ea typeface="Cambria" panose="02040503050406030204" pitchFamily="18" charset="0"/>
              </a:rPr>
              <a:t>"</a:t>
            </a:r>
            <a:r>
              <a:rPr lang="sq-AL" sz="1200" b="1" i="1" dirty="0">
                <a:latin typeface="Cambria" panose="02040503050406030204" pitchFamily="18" charset="0"/>
                <a:ea typeface="Cambria" panose="02040503050406030204" pitchFamily="18" charset="0"/>
              </a:rPr>
              <a:t>një përshkrim i përgjithshëm i atributeve të nevojshme thelbësore për nevojat e përdoruesit kryesor të kërkesës</a:t>
            </a:r>
            <a:r>
              <a:rPr lang="sq-AL" sz="1200" i="1" dirty="0">
                <a:latin typeface="Cambria" panose="02040503050406030204" pitchFamily="18" charset="0"/>
                <a:ea typeface="Cambria" panose="02040503050406030204" pitchFamily="18" charset="0"/>
              </a:rPr>
              <a:t>".</a:t>
            </a:r>
            <a:endParaRPr lang="sq-AL" dirty="0"/>
          </a:p>
        </p:txBody>
      </p:sp>
      <p:sp>
        <p:nvSpPr>
          <p:cNvPr id="4" name="Slide Number Placeholder 3"/>
          <p:cNvSpPr>
            <a:spLocks noGrp="1"/>
          </p:cNvSpPr>
          <p:nvPr>
            <p:ph type="sldNum" sz="quarter" idx="5"/>
          </p:nvPr>
        </p:nvSpPr>
        <p:spPr/>
        <p:txBody>
          <a:bodyPr/>
          <a:lstStyle/>
          <a:p>
            <a:pPr>
              <a:defRPr/>
            </a:pPr>
            <a:fld id="{F18B602E-255D-43AF-84C6-842A0E86BA24}" type="slidenum">
              <a:rPr lang="el-GR" altLang="el-GR" smtClean="0"/>
              <a:pPr>
                <a:defRPr/>
              </a:pPr>
              <a:t>41</a:t>
            </a:fld>
            <a:endParaRPr lang="el-GR" altLang="el-GR"/>
          </a:p>
        </p:txBody>
      </p:sp>
    </p:spTree>
    <p:extLst>
      <p:ext uri="{BB962C8B-B14F-4D97-AF65-F5344CB8AC3E}">
        <p14:creationId xmlns:p14="http://schemas.microsoft.com/office/powerpoint/2010/main" val="123175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a:p>
        </p:txBody>
      </p:sp>
      <p:sp>
        <p:nvSpPr>
          <p:cNvPr id="4" name="Slide Number Placeholder 3"/>
          <p:cNvSpPr>
            <a:spLocks noGrp="1"/>
          </p:cNvSpPr>
          <p:nvPr>
            <p:ph type="sldNum" sz="quarter" idx="10"/>
          </p:nvPr>
        </p:nvSpPr>
        <p:spPr/>
        <p:txBody>
          <a:bodyPr/>
          <a:lstStyle/>
          <a:p>
            <a:pPr>
              <a:defRPr/>
            </a:pPr>
            <a:fld id="{F18B602E-255D-43AF-84C6-842A0E86BA24}" type="slidenum">
              <a:rPr lang="el-GR" altLang="el-GR" smtClean="0"/>
              <a:pPr>
                <a:defRPr/>
              </a:pPr>
              <a:t>2</a:t>
            </a:fld>
            <a:endParaRPr lang="el-GR" altLang="el-GR"/>
          </a:p>
        </p:txBody>
      </p:sp>
    </p:spTree>
    <p:extLst>
      <p:ext uri="{BB962C8B-B14F-4D97-AF65-F5344CB8AC3E}">
        <p14:creationId xmlns:p14="http://schemas.microsoft.com/office/powerpoint/2010/main" val="83521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a:p>
        </p:txBody>
      </p:sp>
      <p:sp>
        <p:nvSpPr>
          <p:cNvPr id="4" name="Slide Number Placeholder 3"/>
          <p:cNvSpPr>
            <a:spLocks noGrp="1"/>
          </p:cNvSpPr>
          <p:nvPr>
            <p:ph type="sldNum" sz="quarter" idx="10"/>
          </p:nvPr>
        </p:nvSpPr>
        <p:spPr/>
        <p:txBody>
          <a:bodyPr/>
          <a:lstStyle/>
          <a:p>
            <a:pPr>
              <a:defRPr/>
            </a:pPr>
            <a:fld id="{F18B602E-255D-43AF-84C6-842A0E86BA24}" type="slidenum">
              <a:rPr lang="el-GR" altLang="el-GR" smtClean="0"/>
              <a:pPr>
                <a:defRPr/>
              </a:pPr>
              <a:t>3</a:t>
            </a:fld>
            <a:endParaRPr lang="el-GR" altLang="el-GR"/>
          </a:p>
        </p:txBody>
      </p:sp>
    </p:spTree>
    <p:extLst>
      <p:ext uri="{BB962C8B-B14F-4D97-AF65-F5344CB8AC3E}">
        <p14:creationId xmlns:p14="http://schemas.microsoft.com/office/powerpoint/2010/main" val="89675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Formulari</a:t>
            </a:r>
            <a:r>
              <a:rPr lang="en-US" dirty="0"/>
              <a:t> I </a:t>
            </a:r>
            <a:r>
              <a:rPr lang="en-US" dirty="0" err="1"/>
              <a:t>tenderit</a:t>
            </a:r>
            <a:r>
              <a:rPr lang="en-US" dirty="0"/>
              <a:t> </a:t>
            </a:r>
            <a:r>
              <a:rPr lang="en-US" dirty="0" err="1"/>
              <a:t>tani</a:t>
            </a:r>
            <a:r>
              <a:rPr lang="en-US" dirty="0"/>
              <a:t> </a:t>
            </a:r>
            <a:r>
              <a:rPr lang="en-US" dirty="0" err="1"/>
              <a:t>gjenerohet</a:t>
            </a:r>
            <a:r>
              <a:rPr lang="en-US" dirty="0"/>
              <a:t> ne </a:t>
            </a:r>
            <a:r>
              <a:rPr lang="en-US" dirty="0" err="1"/>
              <a:t>menyre</a:t>
            </a:r>
            <a:r>
              <a:rPr lang="en-US" dirty="0"/>
              <a:t> </a:t>
            </a:r>
            <a:r>
              <a:rPr lang="en-US" dirty="0" err="1"/>
              <a:t>automatike</a:t>
            </a:r>
            <a:r>
              <a:rPr lang="en-US" dirty="0"/>
              <a:t> </a:t>
            </a:r>
            <a:r>
              <a:rPr lang="en-US" dirty="0" err="1"/>
              <a:t>nga</a:t>
            </a:r>
            <a:r>
              <a:rPr lang="en-US" dirty="0"/>
              <a:t> </a:t>
            </a:r>
            <a:r>
              <a:rPr lang="en-US" dirty="0" smtClean="0"/>
              <a:t>e</a:t>
            </a:r>
            <a:r>
              <a:rPr lang="sq-AL" dirty="0" smtClean="0"/>
              <a:t>-</a:t>
            </a:r>
            <a:r>
              <a:rPr lang="en-US" dirty="0" smtClean="0"/>
              <a:t>prokurimi </a:t>
            </a:r>
            <a:r>
              <a:rPr lang="sq-AL" dirty="0" smtClean="0"/>
              <a:t>.</a:t>
            </a:r>
            <a:endParaRPr lang="en-US" dirty="0"/>
          </a:p>
          <a:p>
            <a:r>
              <a:rPr lang="en-US" dirty="0" err="1"/>
              <a:t>Modelet</a:t>
            </a:r>
            <a:r>
              <a:rPr lang="en-US" dirty="0"/>
              <a:t> e </a:t>
            </a:r>
            <a:r>
              <a:rPr lang="en-US" dirty="0" err="1"/>
              <a:t>ofertes</a:t>
            </a:r>
            <a:r>
              <a:rPr lang="en-US" dirty="0"/>
              <a:t> </a:t>
            </a:r>
            <a:r>
              <a:rPr lang="en-US" dirty="0" err="1"/>
              <a:t>financiar</a:t>
            </a:r>
            <a:r>
              <a:rPr lang="en-US" dirty="0"/>
              <a:t> apo </a:t>
            </a:r>
            <a:r>
              <a:rPr lang="en-US" dirty="0" err="1"/>
              <a:t>lista</a:t>
            </a:r>
            <a:r>
              <a:rPr lang="en-US" dirty="0"/>
              <a:t> e </a:t>
            </a:r>
            <a:r>
              <a:rPr lang="en-US" dirty="0" err="1"/>
              <a:t>cmimeve</a:t>
            </a:r>
            <a:r>
              <a:rPr lang="en-US" dirty="0"/>
              <a:t> </a:t>
            </a:r>
            <a:r>
              <a:rPr lang="en-US" dirty="0" err="1"/>
              <a:t>eshte</a:t>
            </a:r>
            <a:r>
              <a:rPr lang="en-US" dirty="0"/>
              <a:t>  document  I </a:t>
            </a:r>
            <a:r>
              <a:rPr lang="en-US" dirty="0" err="1"/>
              <a:t>ndara</a:t>
            </a:r>
            <a:r>
              <a:rPr lang="en-US" dirty="0"/>
              <a:t> </a:t>
            </a:r>
            <a:r>
              <a:rPr lang="en-US" dirty="0" err="1"/>
              <a:t>nga</a:t>
            </a:r>
            <a:r>
              <a:rPr lang="en-US" dirty="0"/>
              <a:t> </a:t>
            </a:r>
            <a:r>
              <a:rPr lang="en-US" dirty="0" err="1"/>
              <a:t>dosja</a:t>
            </a:r>
            <a:r>
              <a:rPr lang="en-US" dirty="0"/>
              <a:t> e </a:t>
            </a:r>
            <a:r>
              <a:rPr lang="en-US" dirty="0" err="1"/>
              <a:t>tenderit</a:t>
            </a:r>
            <a:r>
              <a:rPr lang="en-US" dirty="0"/>
              <a:t> </a:t>
            </a:r>
            <a:r>
              <a:rPr lang="en-US" dirty="0" err="1"/>
              <a:t>dhe</a:t>
            </a:r>
            <a:r>
              <a:rPr lang="en-US" dirty="0"/>
              <a:t> </a:t>
            </a:r>
            <a:r>
              <a:rPr lang="en-US" dirty="0" err="1"/>
              <a:t>ngarkohet</a:t>
            </a:r>
            <a:r>
              <a:rPr lang="en-US" dirty="0"/>
              <a:t> </a:t>
            </a:r>
            <a:r>
              <a:rPr lang="en-US" dirty="0" err="1"/>
              <a:t>si</a:t>
            </a:r>
            <a:r>
              <a:rPr lang="en-US" dirty="0"/>
              <a:t> </a:t>
            </a:r>
            <a:r>
              <a:rPr lang="en-US" dirty="0" err="1"/>
              <a:t>dokumnet</a:t>
            </a:r>
            <a:r>
              <a:rPr lang="en-US" dirty="0"/>
              <a:t> I </a:t>
            </a:r>
            <a:r>
              <a:rPr lang="en-US" dirty="0" err="1"/>
              <a:t>veqant</a:t>
            </a:r>
            <a:r>
              <a:rPr lang="en-US" dirty="0"/>
              <a:t> ne </a:t>
            </a:r>
            <a:r>
              <a:rPr lang="en-US" dirty="0" smtClean="0"/>
              <a:t>e</a:t>
            </a:r>
            <a:r>
              <a:rPr lang="sq-AL" dirty="0" smtClean="0"/>
              <a:t>-</a:t>
            </a:r>
            <a:r>
              <a:rPr lang="en-US" dirty="0" err="1" smtClean="0"/>
              <a:t>prokurim</a:t>
            </a:r>
            <a:r>
              <a:rPr lang="sq-AL" dirty="0" smtClean="0"/>
              <a:t>.</a:t>
            </a:r>
            <a:endParaRPr lang="sq-AL" dirty="0"/>
          </a:p>
        </p:txBody>
      </p:sp>
      <p:sp>
        <p:nvSpPr>
          <p:cNvPr id="4" name="Slide Number Placeholder 3"/>
          <p:cNvSpPr>
            <a:spLocks noGrp="1"/>
          </p:cNvSpPr>
          <p:nvPr>
            <p:ph type="sldNum" sz="quarter" idx="5"/>
          </p:nvPr>
        </p:nvSpPr>
        <p:spPr/>
        <p:txBody>
          <a:bodyPr/>
          <a:lstStyle/>
          <a:p>
            <a:pPr>
              <a:defRPr/>
            </a:pPr>
            <a:fld id="{F18B602E-255D-43AF-84C6-842A0E86BA24}" type="slidenum">
              <a:rPr lang="el-GR" altLang="el-GR" smtClean="0"/>
              <a:pPr>
                <a:defRPr/>
              </a:pPr>
              <a:t>9</a:t>
            </a:fld>
            <a:endParaRPr lang="el-GR" altLang="el-GR"/>
          </a:p>
        </p:txBody>
      </p:sp>
    </p:spTree>
    <p:extLst>
      <p:ext uri="{BB962C8B-B14F-4D97-AF65-F5344CB8AC3E}">
        <p14:creationId xmlns:p14="http://schemas.microsoft.com/office/powerpoint/2010/main" val="348088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q-AL" dirty="0"/>
          </a:p>
        </p:txBody>
      </p:sp>
      <p:sp>
        <p:nvSpPr>
          <p:cNvPr id="4" name="Slide Number Placeholder 3"/>
          <p:cNvSpPr>
            <a:spLocks noGrp="1"/>
          </p:cNvSpPr>
          <p:nvPr>
            <p:ph type="sldNum" sz="quarter" idx="10"/>
          </p:nvPr>
        </p:nvSpPr>
        <p:spPr/>
        <p:txBody>
          <a:bodyPr/>
          <a:lstStyle/>
          <a:p>
            <a:pPr>
              <a:defRPr/>
            </a:pPr>
            <a:fld id="{F18B602E-255D-43AF-84C6-842A0E86BA24}" type="slidenum">
              <a:rPr lang="el-GR" altLang="el-GR" smtClean="0"/>
              <a:pPr>
                <a:defRPr/>
              </a:pPr>
              <a:t>10</a:t>
            </a:fld>
            <a:endParaRPr lang="el-GR" altLang="el-GR"/>
          </a:p>
        </p:txBody>
      </p:sp>
    </p:spTree>
    <p:extLst>
      <p:ext uri="{BB962C8B-B14F-4D97-AF65-F5344CB8AC3E}">
        <p14:creationId xmlns:p14="http://schemas.microsoft.com/office/powerpoint/2010/main" val="373751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ku</a:t>
            </a:r>
            <a:r>
              <a:rPr lang="en-US" dirty="0"/>
              <a:t> </a:t>
            </a:r>
            <a:r>
              <a:rPr lang="en-US" dirty="0" err="1"/>
              <a:t>pergaditja</a:t>
            </a:r>
            <a:r>
              <a:rPr lang="en-US" dirty="0"/>
              <a:t> e </a:t>
            </a:r>
            <a:r>
              <a:rPr lang="en-US" dirty="0" err="1"/>
              <a:t>dokumentacionit</a:t>
            </a:r>
            <a:r>
              <a:rPr lang="en-US" dirty="0"/>
              <a:t> </a:t>
            </a:r>
            <a:r>
              <a:rPr lang="en-US" dirty="0" err="1"/>
              <a:t>te</a:t>
            </a:r>
            <a:r>
              <a:rPr lang="en-US" dirty="0"/>
              <a:t> </a:t>
            </a:r>
            <a:r>
              <a:rPr lang="en-US" dirty="0" err="1"/>
              <a:t>plote</a:t>
            </a:r>
            <a:r>
              <a:rPr lang="en-US" dirty="0"/>
              <a:t> </a:t>
            </a:r>
            <a:r>
              <a:rPr lang="en-US" dirty="0" err="1"/>
              <a:t>te</a:t>
            </a:r>
            <a:r>
              <a:rPr lang="en-US" dirty="0"/>
              <a:t> </a:t>
            </a:r>
            <a:r>
              <a:rPr lang="en-US" dirty="0" err="1"/>
              <a:t>tenderit</a:t>
            </a:r>
            <a:r>
              <a:rPr lang="en-US" dirty="0"/>
              <a:t> </a:t>
            </a:r>
            <a:r>
              <a:rPr lang="sq-AL" sz="1200" dirty="0">
                <a:latin typeface="Cambria" panose="02040503050406030204" pitchFamily="18" charset="0"/>
                <a:ea typeface="Cambria" panose="02040503050406030204" pitchFamily="18" charset="0"/>
              </a:rPr>
              <a:t>që do të lejonte një konkurrencë optimale dhe, që në përgjithësi, do të bënte të mundur të merrej një vendim për shpalljen e fituesit </a:t>
            </a:r>
            <a:endParaRPr lang="en-US" sz="1200" dirty="0">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mbria" panose="02040503050406030204" pitchFamily="18" charset="0"/>
                <a:ea typeface="Cambria" panose="02040503050406030204" pitchFamily="18" charset="0"/>
              </a:rPr>
              <a:t>- </a:t>
            </a:r>
            <a:r>
              <a:rPr lang="sq-AL" sz="1200" dirty="0">
                <a:latin typeface="Cambria" panose="02040503050406030204" pitchFamily="18" charset="0"/>
                <a:ea typeface="Cambria" panose="02040503050406030204" pitchFamily="18" charset="0"/>
              </a:rPr>
              <a:t> njoftimi i tenderit, dorëzimi dhe hapja e ofertave, prezantimi i kritereve të kualifikimit dhe regjistrimi i procesit;</a:t>
            </a:r>
            <a:endParaRPr lang="en-US" sz="1200" dirty="0">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a:r>
            <a:r>
              <a:rPr lang="sq-AL" sz="1200" dirty="0">
                <a:latin typeface="Cambria" panose="02040503050406030204" pitchFamily="18" charset="0"/>
                <a:ea typeface="Cambria" panose="02040503050406030204" pitchFamily="18" charset="0"/>
              </a:rPr>
              <a:t>që do të ekuilibrojnë në mënyrë të saktë dhe do të pasqyrojnë në mënyrën optimal natyrën dhe madhësinë e kontratës.</a:t>
            </a:r>
            <a:endParaRPr lang="en-US" sz="1200" dirty="0">
              <a:latin typeface="Cambria" panose="02040503050406030204" pitchFamily="18" charset="0"/>
              <a:ea typeface="Cambria" panose="02040503050406030204" pitchFamily="18" charset="0"/>
            </a:endParaRPr>
          </a:p>
          <a:p>
            <a:endParaRPr lang="sq-AL" dirty="0"/>
          </a:p>
        </p:txBody>
      </p:sp>
      <p:sp>
        <p:nvSpPr>
          <p:cNvPr id="4" name="Slide Number Placeholder 3"/>
          <p:cNvSpPr>
            <a:spLocks noGrp="1"/>
          </p:cNvSpPr>
          <p:nvPr>
            <p:ph type="sldNum" sz="quarter" idx="5"/>
          </p:nvPr>
        </p:nvSpPr>
        <p:spPr/>
        <p:txBody>
          <a:bodyPr/>
          <a:lstStyle/>
          <a:p>
            <a:pPr>
              <a:defRPr/>
            </a:pPr>
            <a:fld id="{F18B602E-255D-43AF-84C6-842A0E86BA24}" type="slidenum">
              <a:rPr lang="el-GR" altLang="el-GR" smtClean="0"/>
              <a:pPr>
                <a:defRPr/>
              </a:pPr>
              <a:t>12</a:t>
            </a:fld>
            <a:endParaRPr lang="el-GR" altLang="el-GR"/>
          </a:p>
        </p:txBody>
      </p:sp>
    </p:spTree>
    <p:extLst>
      <p:ext uri="{BB962C8B-B14F-4D97-AF65-F5344CB8AC3E}">
        <p14:creationId xmlns:p14="http://schemas.microsoft.com/office/powerpoint/2010/main" val="180925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Cambria" panose="02040503050406030204" pitchFamily="18" charset="0"/>
                <a:ea typeface="Cambria" panose="02040503050406030204" pitchFamily="18" charset="0"/>
              </a:rPr>
              <a:t>- </a:t>
            </a:r>
            <a:r>
              <a:rPr lang="sq-AL" sz="1200" dirty="0">
                <a:latin typeface="Cambria" panose="02040503050406030204" pitchFamily="18" charset="0"/>
                <a:ea typeface="Cambria" panose="02040503050406030204" pitchFamily="18" charset="0"/>
              </a:rPr>
              <a:t>Udhëzimi për ofertuesit është një formë standarde që nuk ka nevojë të plotësohet nga AK. </a:t>
            </a:r>
          </a:p>
          <a:p>
            <a:pPr marL="0" indent="0">
              <a:buNone/>
            </a:pPr>
            <a:endParaRPr lang="en-US" sz="1200" dirty="0">
              <a:latin typeface="Cambria" panose="02040503050406030204" pitchFamily="18" charset="0"/>
              <a:ea typeface="Cambria" panose="02040503050406030204" pitchFamily="18" charset="0"/>
            </a:endParaRPr>
          </a:p>
          <a:p>
            <a:pPr marL="171450" indent="-171450">
              <a:buFontTx/>
              <a:buChar char="-"/>
            </a:pPr>
            <a:r>
              <a:rPr lang="sq-AL" sz="1200" dirty="0">
                <a:latin typeface="Cambria" panose="02040503050406030204" pitchFamily="18" charset="0"/>
                <a:ea typeface="Cambria" panose="02040503050406030204" pitchFamily="18" charset="0"/>
              </a:rPr>
              <a:t>Zyrtari i prokurimit duhet të plotësojnë fletën e të dhënave tenderit për secilin aktivitet të prokurimit.</a:t>
            </a:r>
            <a:endParaRPr lang="en-US" sz="1200" dirty="0">
              <a:latin typeface="Cambria" panose="02040503050406030204" pitchFamily="18" charset="0"/>
              <a:ea typeface="Cambria" panose="02040503050406030204" pitchFamily="18" charset="0"/>
            </a:endParaRPr>
          </a:p>
          <a:p>
            <a:pPr marL="171450" indent="-171450">
              <a:buFontTx/>
              <a:buChar char="-"/>
            </a:pPr>
            <a:endParaRPr lang="en-US" sz="1200" dirty="0">
              <a:latin typeface="Cambria" panose="02040503050406030204" pitchFamily="18" charset="0"/>
              <a:ea typeface="Cambria" panose="02040503050406030204" pitchFamily="18" charset="0"/>
            </a:endParaRPr>
          </a:p>
          <a:p>
            <a:pPr marL="171450" indent="-171450">
              <a:buFontTx/>
              <a:buChar char="-"/>
            </a:pPr>
            <a:endParaRPr lang="en-US" sz="1200" dirty="0">
              <a:latin typeface="Cambria" panose="02040503050406030204" pitchFamily="18" charset="0"/>
              <a:ea typeface="Cambria" panose="02040503050406030204" pitchFamily="18" charset="0"/>
            </a:endParaRPr>
          </a:p>
          <a:p>
            <a:pPr marL="0" indent="0">
              <a:buFontTx/>
              <a:buNone/>
            </a:pPr>
            <a:r>
              <a:rPr lang="en-US" sz="1200" dirty="0" err="1">
                <a:latin typeface="Cambria" panose="02040503050406030204" pitchFamily="18" charset="0"/>
                <a:ea typeface="Cambria" panose="02040503050406030204" pitchFamily="18" charset="0"/>
              </a:rPr>
              <a:t>Pjesa</a:t>
            </a:r>
            <a:r>
              <a:rPr lang="en-US" sz="1200" dirty="0">
                <a:latin typeface="Cambria" panose="02040503050406030204" pitchFamily="18" charset="0"/>
                <a:ea typeface="Cambria" panose="02040503050406030204" pitchFamily="18" charset="0"/>
              </a:rPr>
              <a:t> B- </a:t>
            </a:r>
            <a:r>
              <a:rPr lang="sq-AL" sz="1200" dirty="0">
                <a:latin typeface="Cambria" panose="02040503050406030204" pitchFamily="18" charset="0"/>
                <a:ea typeface="Cambria" panose="02040503050406030204" pitchFamily="18" charset="0"/>
              </a:rPr>
              <a:t>përmban kushtet që duhet ti pranojë tenderuesi që konkurron, kështu që nuk lejohen negociata</a:t>
            </a:r>
            <a:r>
              <a:rPr lang="en-US" sz="1200" dirty="0">
                <a:latin typeface="Cambria" panose="02040503050406030204" pitchFamily="18" charset="0"/>
                <a:ea typeface="Cambria" panose="02040503050406030204" pitchFamily="18" charset="0"/>
              </a:rPr>
              <a:t>.</a:t>
            </a:r>
          </a:p>
          <a:p>
            <a:pPr marL="0" indent="0">
              <a:buFontTx/>
              <a:buNone/>
            </a:pPr>
            <a:r>
              <a:rPr lang="en-US" sz="1200" dirty="0">
                <a:latin typeface="Cambria" panose="02040503050406030204" pitchFamily="18" charset="0"/>
                <a:ea typeface="Cambria" panose="02040503050406030204" pitchFamily="18" charset="0"/>
              </a:rPr>
              <a:t> KPK –jane standard </a:t>
            </a:r>
            <a:r>
              <a:rPr lang="en-US" sz="1200" dirty="0" err="1">
                <a:latin typeface="Cambria" panose="02040503050406030204" pitchFamily="18" charset="0"/>
                <a:ea typeface="Cambria" panose="02040503050406030204" pitchFamily="18" charset="0"/>
              </a:rPr>
              <a:t>dhe</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nuk</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lejohen</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te</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behen</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ndryshime</a:t>
            </a:r>
            <a:r>
              <a:rPr lang="en-US" sz="1200" dirty="0">
                <a:latin typeface="Cambria" panose="02040503050406030204" pitchFamily="18" charset="0"/>
                <a:ea typeface="Cambria" panose="02040503050406030204" pitchFamily="18" charset="0"/>
              </a:rPr>
              <a:t> apo </a:t>
            </a:r>
            <a:r>
              <a:rPr lang="en-US" sz="1200" dirty="0" err="1">
                <a:latin typeface="Cambria" panose="02040503050406030204" pitchFamily="18" charset="0"/>
                <a:ea typeface="Cambria" panose="02040503050406030204" pitchFamily="18" charset="0"/>
              </a:rPr>
              <a:t>permiresime</a:t>
            </a:r>
            <a:endParaRPr lang="en-US" sz="1200" dirty="0">
              <a:latin typeface="Cambria" panose="02040503050406030204" pitchFamily="18" charset="0"/>
              <a:ea typeface="Cambria" panose="02040503050406030204" pitchFamily="18" charset="0"/>
            </a:endParaRPr>
          </a:p>
          <a:p>
            <a:pPr marL="0" indent="0">
              <a:buFontTx/>
              <a:buNone/>
            </a:pPr>
            <a:r>
              <a:rPr lang="en-US" sz="1200" dirty="0">
                <a:latin typeface="Cambria" panose="02040503050406030204" pitchFamily="18" charset="0"/>
                <a:ea typeface="Cambria" panose="02040503050406030204" pitchFamily="18" charset="0"/>
              </a:rPr>
              <a:t>KVK- keto </a:t>
            </a:r>
            <a:r>
              <a:rPr lang="en-US" sz="1200" dirty="0" err="1">
                <a:latin typeface="Cambria" panose="02040503050406030204" pitchFamily="18" charset="0"/>
                <a:ea typeface="Cambria" panose="02040503050406030204" pitchFamily="18" charset="0"/>
              </a:rPr>
              <a:t>duhet</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te</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plotesohen</a:t>
            </a:r>
            <a:r>
              <a:rPr lang="en-US" sz="1200" dirty="0">
                <a:latin typeface="Cambria" panose="02040503050406030204" pitchFamily="18" charset="0"/>
                <a:ea typeface="Cambria" panose="02040503050406030204" pitchFamily="18" charset="0"/>
              </a:rPr>
              <a:t> se </a:t>
            </a:r>
            <a:r>
              <a:rPr lang="en-US" sz="1200" dirty="0" err="1">
                <a:latin typeface="Cambria" panose="02040503050406030204" pitchFamily="18" charset="0"/>
                <a:ea typeface="Cambria" panose="02040503050406030204" pitchFamily="18" charset="0"/>
              </a:rPr>
              <a:t>bashku</a:t>
            </a:r>
            <a:r>
              <a:rPr lang="en-US" sz="1200" dirty="0">
                <a:latin typeface="Cambria" panose="02040503050406030204" pitchFamily="18" charset="0"/>
                <a:ea typeface="Cambria" panose="02040503050406030204" pitchFamily="18" charset="0"/>
              </a:rPr>
              <a:t> me </a:t>
            </a:r>
            <a:r>
              <a:rPr lang="en-US" sz="1200" dirty="0" err="1">
                <a:latin typeface="Cambria" panose="02040503050406030204" pitchFamily="18" charset="0"/>
                <a:ea typeface="Cambria" panose="02040503050406030204" pitchFamily="18" charset="0"/>
              </a:rPr>
              <a:t>dosjen</a:t>
            </a:r>
            <a:r>
              <a:rPr lang="en-US" sz="1200" dirty="0">
                <a:latin typeface="Cambria" panose="02040503050406030204" pitchFamily="18" charset="0"/>
                <a:ea typeface="Cambria" panose="02040503050406030204" pitchFamily="18" charset="0"/>
              </a:rPr>
              <a:t> e </a:t>
            </a:r>
            <a:r>
              <a:rPr lang="en-US" sz="1200" dirty="0" err="1">
                <a:latin typeface="Cambria" panose="02040503050406030204" pitchFamily="18" charset="0"/>
                <a:ea typeface="Cambria" panose="02040503050406030204" pitchFamily="18" charset="0"/>
              </a:rPr>
              <a:t>tenderit</a:t>
            </a:r>
            <a:endParaRPr lang="sq-AL" sz="1200" dirty="0">
              <a:latin typeface="Cambria" panose="02040503050406030204" pitchFamily="18" charset="0"/>
              <a:ea typeface="Cambria" panose="02040503050406030204" pitchFamily="18" charset="0"/>
            </a:endParaRPr>
          </a:p>
          <a:p>
            <a:endParaRPr lang="sq-AL" dirty="0"/>
          </a:p>
        </p:txBody>
      </p:sp>
      <p:sp>
        <p:nvSpPr>
          <p:cNvPr id="4" name="Slide Number Placeholder 3"/>
          <p:cNvSpPr>
            <a:spLocks noGrp="1"/>
          </p:cNvSpPr>
          <p:nvPr>
            <p:ph type="sldNum" sz="quarter" idx="5"/>
          </p:nvPr>
        </p:nvSpPr>
        <p:spPr/>
        <p:txBody>
          <a:bodyPr/>
          <a:lstStyle/>
          <a:p>
            <a:pPr>
              <a:defRPr/>
            </a:pPr>
            <a:fld id="{F18B602E-255D-43AF-84C6-842A0E86BA24}" type="slidenum">
              <a:rPr lang="el-GR" altLang="el-GR" smtClean="0"/>
              <a:pPr>
                <a:defRPr/>
              </a:pPr>
              <a:t>15</a:t>
            </a:fld>
            <a:endParaRPr lang="el-GR" altLang="el-GR"/>
          </a:p>
        </p:txBody>
      </p:sp>
    </p:spTree>
    <p:extLst>
      <p:ext uri="{BB962C8B-B14F-4D97-AF65-F5344CB8AC3E}">
        <p14:creationId xmlns:p14="http://schemas.microsoft.com/office/powerpoint/2010/main" val="1361884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mbria" panose="02040503050406030204" pitchFamily="18" charset="0"/>
                <a:ea typeface="Cambria" panose="02040503050406030204" pitchFamily="18" charset="0"/>
              </a:rPr>
              <a:t>-</a:t>
            </a:r>
            <a:r>
              <a:rPr lang="sq-AL" sz="1200" dirty="0">
                <a:latin typeface="Cambria" panose="02040503050406030204" pitchFamily="18" charset="0"/>
                <a:ea typeface="Cambria" panose="02040503050406030204" pitchFamily="18" charset="0"/>
              </a:rPr>
              <a:t>OE nuk duhet të nënshkruajnë </a:t>
            </a:r>
            <a:r>
              <a:rPr lang="sq-AL" sz="1200" dirty="0" err="1">
                <a:latin typeface="Cambria" panose="02040503050406030204" pitchFamily="18" charset="0"/>
                <a:ea typeface="Cambria" panose="02040503050406030204" pitchFamily="18" charset="0"/>
              </a:rPr>
              <a:t>manualisht</a:t>
            </a:r>
            <a:r>
              <a:rPr lang="sq-AL" sz="1200" dirty="0">
                <a:latin typeface="Cambria" panose="02040503050406030204" pitchFamily="18" charset="0"/>
                <a:ea typeface="Cambria" panose="02040503050406030204" pitchFamily="18" charset="0"/>
              </a:rPr>
              <a:t> formularin e tenderit ( i cili </a:t>
            </a:r>
            <a:r>
              <a:rPr lang="sq-AL" sz="1200" dirty="0" err="1">
                <a:latin typeface="Cambria" panose="02040503050406030204" pitchFamily="18" charset="0"/>
                <a:ea typeface="Cambria" panose="02040503050406030204" pitchFamily="18" charset="0"/>
              </a:rPr>
              <a:t>gjenerohet</a:t>
            </a:r>
            <a:r>
              <a:rPr lang="sq-AL" sz="1200" dirty="0">
                <a:latin typeface="Cambria" panose="02040503050406030204" pitchFamily="18" charset="0"/>
                <a:ea typeface="Cambria" panose="02040503050406030204" pitchFamily="18" charset="0"/>
              </a:rPr>
              <a:t> nga sistemi) dhe listën e çmimeve, pavarësisht se a është përdorë Lista e çmimeve standarde ose jo-standarde. </a:t>
            </a:r>
          </a:p>
          <a:p>
            <a:endParaRPr lang="sq-AL" dirty="0"/>
          </a:p>
        </p:txBody>
      </p:sp>
      <p:sp>
        <p:nvSpPr>
          <p:cNvPr id="4" name="Slide Number Placeholder 3"/>
          <p:cNvSpPr>
            <a:spLocks noGrp="1"/>
          </p:cNvSpPr>
          <p:nvPr>
            <p:ph type="sldNum" sz="quarter" idx="5"/>
          </p:nvPr>
        </p:nvSpPr>
        <p:spPr/>
        <p:txBody>
          <a:bodyPr/>
          <a:lstStyle/>
          <a:p>
            <a:pPr>
              <a:defRPr/>
            </a:pPr>
            <a:fld id="{F18B602E-255D-43AF-84C6-842A0E86BA24}" type="slidenum">
              <a:rPr lang="el-GR" altLang="el-GR" smtClean="0"/>
              <a:pPr>
                <a:defRPr/>
              </a:pPr>
              <a:t>17</a:t>
            </a:fld>
            <a:endParaRPr lang="el-GR" altLang="el-GR"/>
          </a:p>
        </p:txBody>
      </p:sp>
    </p:spTree>
    <p:extLst>
      <p:ext uri="{BB962C8B-B14F-4D97-AF65-F5344CB8AC3E}">
        <p14:creationId xmlns:p14="http://schemas.microsoft.com/office/powerpoint/2010/main" val="1501016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Ne </a:t>
            </a:r>
            <a:r>
              <a:rPr lang="en-US" dirty="0" err="1"/>
              <a:t>rastet</a:t>
            </a:r>
            <a:r>
              <a:rPr lang="en-US" dirty="0"/>
              <a:t> </a:t>
            </a:r>
            <a:r>
              <a:rPr lang="en-US" dirty="0" err="1"/>
              <a:t>kur</a:t>
            </a:r>
            <a:r>
              <a:rPr lang="en-US" dirty="0"/>
              <a:t> AK </a:t>
            </a:r>
            <a:r>
              <a:rPr lang="en-US" dirty="0" err="1"/>
              <a:t>nuk</a:t>
            </a:r>
            <a:r>
              <a:rPr lang="en-US" dirty="0"/>
              <a:t> </a:t>
            </a:r>
            <a:r>
              <a:rPr lang="en-US" dirty="0" err="1"/>
              <a:t>lejon</a:t>
            </a:r>
            <a:r>
              <a:rPr lang="en-US" dirty="0"/>
              <a:t> </a:t>
            </a:r>
            <a:r>
              <a:rPr lang="en-US" dirty="0" err="1"/>
              <a:t>cmimin</a:t>
            </a:r>
            <a:r>
              <a:rPr lang="en-US" dirty="0"/>
              <a:t> me </a:t>
            </a:r>
            <a:r>
              <a:rPr lang="en-US" dirty="0" err="1"/>
              <a:t>shum</a:t>
            </a:r>
            <a:r>
              <a:rPr lang="en-US" dirty="0"/>
              <a:t> se  </a:t>
            </a:r>
            <a:r>
              <a:rPr lang="sq-AL" sz="1200" dirty="0">
                <a:latin typeface="Cambria" panose="02040503050406030204" pitchFamily="18" charset="0"/>
                <a:ea typeface="Cambria" panose="02040503050406030204" pitchFamily="18" charset="0"/>
              </a:rPr>
              <a:t>dy (2) numra pas pikës dhjetore</a:t>
            </a:r>
            <a:r>
              <a:rPr lang="en-US" sz="1200" dirty="0">
                <a:latin typeface="Cambria" panose="02040503050406030204" pitchFamily="18" charset="0"/>
                <a:ea typeface="Cambria" panose="02040503050406030204" pitchFamily="18" charset="0"/>
              </a:rPr>
              <a:t> DT ,</a:t>
            </a:r>
            <a:r>
              <a:rPr lang="en-US" sz="1200" dirty="0" err="1">
                <a:latin typeface="Cambria" panose="02040503050406030204" pitchFamily="18" charset="0"/>
                <a:ea typeface="Cambria" panose="02040503050406030204" pitchFamily="18" charset="0"/>
              </a:rPr>
              <a:t>ofertat</a:t>
            </a:r>
            <a:r>
              <a:rPr lang="en-US" sz="1200" dirty="0">
                <a:latin typeface="Cambria" panose="02040503050406030204" pitchFamily="18" charset="0"/>
                <a:ea typeface="Cambria" panose="02040503050406030204" pitchFamily="18" charset="0"/>
              </a:rPr>
              <a:t> me </a:t>
            </a:r>
            <a:r>
              <a:rPr lang="en-US" sz="1200" dirty="0" err="1">
                <a:latin typeface="Cambria" panose="02040503050406030204" pitchFamily="18" charset="0"/>
                <a:ea typeface="Cambria" panose="02040503050406030204" pitchFamily="18" charset="0"/>
              </a:rPr>
              <a:t>cmime</a:t>
            </a:r>
            <a:r>
              <a:rPr lang="en-US" sz="1200" dirty="0">
                <a:latin typeface="Cambria" panose="02040503050406030204" pitchFamily="18" charset="0"/>
                <a:ea typeface="Cambria" panose="02040503050406030204" pitchFamily="18" charset="0"/>
              </a:rPr>
              <a:t> me </a:t>
            </a:r>
            <a:r>
              <a:rPr lang="en-US" sz="1200" dirty="0" err="1">
                <a:latin typeface="Cambria" panose="02040503050406030204" pitchFamily="18" charset="0"/>
                <a:ea typeface="Cambria" panose="02040503050406030204" pitchFamily="18" charset="0"/>
              </a:rPr>
              <a:t>me</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shum</a:t>
            </a:r>
            <a:r>
              <a:rPr lang="en-US" sz="1200" dirty="0">
                <a:latin typeface="Cambria" panose="02040503050406030204" pitchFamily="18" charset="0"/>
                <a:ea typeface="Cambria" panose="02040503050406030204" pitchFamily="18" charset="0"/>
              </a:rPr>
              <a:t> se </a:t>
            </a:r>
            <a:r>
              <a:rPr lang="en-US" sz="1200" dirty="0" err="1">
                <a:latin typeface="Cambria" panose="02040503050406030204" pitchFamily="18" charset="0"/>
                <a:ea typeface="Cambria" panose="02040503050406030204" pitchFamily="18" charset="0"/>
              </a:rPr>
              <a:t>dy</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numra</a:t>
            </a:r>
            <a:r>
              <a:rPr lang="en-US" sz="1200" dirty="0">
                <a:latin typeface="Cambria" panose="02040503050406030204" pitchFamily="18" charset="0"/>
                <a:ea typeface="Cambria" panose="02040503050406030204" pitchFamily="18" charset="0"/>
              </a:rPr>
              <a:t> pas </a:t>
            </a:r>
            <a:r>
              <a:rPr lang="en-US" sz="1200" dirty="0" err="1">
                <a:latin typeface="Cambria" panose="02040503050406030204" pitchFamily="18" charset="0"/>
                <a:ea typeface="Cambria" panose="02040503050406030204" pitchFamily="18" charset="0"/>
              </a:rPr>
              <a:t>presjes</a:t>
            </a:r>
            <a:r>
              <a:rPr lang="en-US" sz="1200" dirty="0">
                <a:latin typeface="Cambria" panose="02040503050406030204" pitchFamily="18" charset="0"/>
                <a:ea typeface="Cambria" panose="02040503050406030204" pitchFamily="18" charset="0"/>
              </a:rPr>
              <a:t> </a:t>
            </a:r>
            <a:r>
              <a:rPr lang="en-US" sz="1200" dirty="0" err="1">
                <a:latin typeface="Cambria" panose="02040503050406030204" pitchFamily="18" charset="0"/>
                <a:ea typeface="Cambria" panose="02040503050406030204" pitchFamily="18" charset="0"/>
              </a:rPr>
              <a:t>dhejtore</a:t>
            </a:r>
            <a:r>
              <a:rPr lang="en-US" sz="1200" dirty="0">
                <a:latin typeface="Cambria" panose="02040503050406030204" pitchFamily="18" charset="0"/>
                <a:ea typeface="Cambria" panose="02040503050406030204" pitchFamily="18" charset="0"/>
              </a:rPr>
              <a:t> </a:t>
            </a:r>
            <a:r>
              <a:rPr lang="sq-AL" sz="1200" dirty="0">
                <a:latin typeface="Cambria" panose="02040503050406030204" pitchFamily="18" charset="0"/>
                <a:ea typeface="Cambria" panose="02040503050406030204" pitchFamily="18" charset="0"/>
              </a:rPr>
              <a:t> do të konsiderohet e papërgjegjshme. </a:t>
            </a:r>
          </a:p>
          <a:p>
            <a:endParaRPr lang="sq-AL" dirty="0"/>
          </a:p>
        </p:txBody>
      </p:sp>
      <p:sp>
        <p:nvSpPr>
          <p:cNvPr id="4" name="Slide Number Placeholder 3"/>
          <p:cNvSpPr>
            <a:spLocks noGrp="1"/>
          </p:cNvSpPr>
          <p:nvPr>
            <p:ph type="sldNum" sz="quarter" idx="5"/>
          </p:nvPr>
        </p:nvSpPr>
        <p:spPr/>
        <p:txBody>
          <a:bodyPr/>
          <a:lstStyle/>
          <a:p>
            <a:pPr>
              <a:defRPr/>
            </a:pPr>
            <a:fld id="{F18B602E-255D-43AF-84C6-842A0E86BA24}" type="slidenum">
              <a:rPr lang="el-GR" altLang="el-GR" smtClean="0"/>
              <a:pPr>
                <a:defRPr/>
              </a:pPr>
              <a:t>18</a:t>
            </a:fld>
            <a:endParaRPr lang="el-GR" altLang="el-GR"/>
          </a:p>
        </p:txBody>
      </p:sp>
    </p:spTree>
    <p:extLst>
      <p:ext uri="{BB962C8B-B14F-4D97-AF65-F5344CB8AC3E}">
        <p14:creationId xmlns:p14="http://schemas.microsoft.com/office/powerpoint/2010/main" val="1817202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grpSp>
      </p:grpSp>
      <p:pic>
        <p:nvPicPr>
          <p:cNvPr id="27" name="Picture 26" descr="baneri"/>
          <p:cNvPicPr/>
          <p:nvPr userDrawn="1"/>
        </p:nvPicPr>
        <p:blipFill>
          <a:blip r:embed="rId2" cstate="print"/>
          <a:srcRect/>
          <a:stretch>
            <a:fillRect/>
          </a:stretch>
        </p:blipFill>
        <p:spPr bwMode="auto">
          <a:xfrm>
            <a:off x="2889" y="6172200"/>
            <a:ext cx="2059429" cy="504056"/>
          </a:xfrm>
          <a:prstGeom prst="rect">
            <a:avLst/>
          </a:prstGeom>
          <a:noFill/>
          <a:ln w="9525">
            <a:noFill/>
            <a:miter lim="800000"/>
            <a:headEnd/>
            <a:tailEnd/>
          </a:ln>
        </p:spPr>
      </p:pic>
      <p:pic>
        <p:nvPicPr>
          <p:cNvPr id="28" name="Picture 27" descr="j"/>
          <p:cNvPicPr/>
          <p:nvPr userDrawn="1"/>
        </p:nvPicPr>
        <p:blipFill>
          <a:blip r:embed="rId3" cstate="print"/>
          <a:srcRect/>
          <a:stretch>
            <a:fillRect/>
          </a:stretch>
        </p:blipFill>
        <p:spPr bwMode="auto">
          <a:xfrm>
            <a:off x="2096388" y="6172200"/>
            <a:ext cx="1306945" cy="432048"/>
          </a:xfrm>
          <a:prstGeom prst="rect">
            <a:avLst/>
          </a:prstGeom>
          <a:noFill/>
          <a:ln w="9525">
            <a:noFill/>
            <a:miter lim="800000"/>
            <a:headEnd/>
            <a:tailEnd/>
          </a:ln>
        </p:spPr>
      </p:pic>
    </p:spTree>
    <p:extLst>
      <p:ext uri="{BB962C8B-B14F-4D97-AF65-F5344CB8AC3E}">
        <p14:creationId xmlns:p14="http://schemas.microsoft.com/office/powerpoint/2010/main" val="404869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extBox 1"/>
          <p:cNvSpPr txBox="1"/>
          <p:nvPr userDrawn="1"/>
        </p:nvSpPr>
        <p:spPr>
          <a:xfrm>
            <a:off x="8771782" y="6580262"/>
            <a:ext cx="372218" cy="276999"/>
          </a:xfrm>
          <a:prstGeom prst="rect">
            <a:avLst/>
          </a:prstGeom>
          <a:noFill/>
        </p:spPr>
        <p:txBody>
          <a:bodyPr wrap="none" rtlCol="0">
            <a:spAutoFit/>
          </a:bodyPr>
          <a:lstStyle/>
          <a:p>
            <a:fld id="{7C16A0E2-EB6F-4C38-85DC-FFD6D698FF61}" type="slidenum">
              <a:rPr lang="el-GR" sz="1200" b="1" smtClean="0"/>
              <a:pPr/>
              <a:t>‹#›</a:t>
            </a:fld>
            <a:endParaRPr lang="el-GR" sz="1200" b="1" dirty="0"/>
          </a:p>
        </p:txBody>
      </p:sp>
    </p:spTree>
    <p:extLst>
      <p:ext uri="{BB962C8B-B14F-4D97-AF65-F5344CB8AC3E}">
        <p14:creationId xmlns:p14="http://schemas.microsoft.com/office/powerpoint/2010/main" val="258511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hu-HU"/>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A5691F-8BC0-4F3D-BF68-1AA2779AD494}" type="datetime1">
              <a:rPr lang="en-US" smtClean="0"/>
              <a:t>1/5/2023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Departamenti per Trajnime/KRPP</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2C2D91-5140-E643-83AC-7A21B4B6FCA7}" type="slidenum">
              <a:rPr lang="en-US" smtClean="0"/>
              <a:pPr/>
              <a:t>‹#›</a:t>
            </a:fld>
            <a:endParaRPr lang="en-US"/>
          </a:p>
        </p:txBody>
      </p:sp>
    </p:spTree>
    <p:extLst>
      <p:ext uri="{BB962C8B-B14F-4D97-AF65-F5344CB8AC3E}">
        <p14:creationId xmlns:p14="http://schemas.microsoft.com/office/powerpoint/2010/main" val="295938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file:///\\http\europa.eu\abc\symbols\emblem\images\flag_1.gif"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userDrawn="1"/>
        </p:nvGrpSpPr>
        <p:grpSpPr bwMode="auto">
          <a:xfrm>
            <a:off x="0" y="0"/>
            <a:ext cx="9144000" cy="546100"/>
            <a:chOff x="0" y="0"/>
            <a:chExt cx="5760" cy="344"/>
          </a:xfrm>
        </p:grpSpPr>
        <p:sp>
          <p:nvSpPr>
            <p:cNvPr id="3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2400">
                <a:latin typeface="Times New Roman" pitchFamily="18" charset="0"/>
              </a:endParaRPr>
            </a:p>
          </p:txBody>
        </p:sp>
        <p:sp>
          <p:nvSpPr>
            <p:cNvPr id="3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37"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hlink"/>
                </a:solidFill>
                <a:latin typeface="Arial" charset="0"/>
              </a:endParaRPr>
            </a:p>
          </p:txBody>
        </p:sp>
        <p:sp>
          <p:nvSpPr>
            <p:cNvPr id="38"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hlink"/>
                </a:solidFill>
                <a:latin typeface="Arial" charset="0"/>
              </a:endParaRPr>
            </a:p>
          </p:txBody>
        </p:sp>
        <p:sp>
          <p:nvSpPr>
            <p:cNvPr id="39"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accent2"/>
                </a:solidFill>
                <a:latin typeface="Arial" charset="0"/>
              </a:endParaRPr>
            </a:p>
          </p:txBody>
        </p:sp>
        <p:sp>
          <p:nvSpPr>
            <p:cNvPr id="40"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hlink"/>
                </a:solidFill>
                <a:latin typeface="Arial" charset="0"/>
              </a:endParaRPr>
            </a:p>
          </p:txBody>
        </p:sp>
        <p:sp>
          <p:nvSpPr>
            <p:cNvPr id="41"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42"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accent2"/>
                </a:solidFill>
                <a:latin typeface="Arial" charset="0"/>
              </a:endParaRPr>
            </a:p>
          </p:txBody>
        </p:sp>
        <p:sp>
          <p:nvSpPr>
            <p:cNvPr id="43"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accent2"/>
                </a:solidFill>
                <a:latin typeface="Arial" charset="0"/>
              </a:endParaRPr>
            </a:p>
          </p:txBody>
        </p:sp>
      </p:grpSp>
      <p:grpSp>
        <p:nvGrpSpPr>
          <p:cNvPr id="1027" name="Group 17"/>
          <p:cNvGrpSpPr>
            <a:grpSpLocks/>
          </p:cNvGrpSpPr>
          <p:nvPr userDrawn="1"/>
        </p:nvGrpSpPr>
        <p:grpSpPr bwMode="auto">
          <a:xfrm>
            <a:off x="0" y="0"/>
            <a:ext cx="9144000" cy="546100"/>
            <a:chOff x="0" y="0"/>
            <a:chExt cx="5760" cy="344"/>
          </a:xfrm>
        </p:grpSpPr>
        <p:sp>
          <p:nvSpPr>
            <p:cNvPr id="45" name="Rectangle 18"/>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2400">
                <a:latin typeface="Times New Roman" pitchFamily="18" charset="0"/>
                <a:cs typeface="Arial" charset="0"/>
              </a:endParaRPr>
            </a:p>
          </p:txBody>
        </p:sp>
        <p:sp>
          <p:nvSpPr>
            <p:cNvPr id="46" name="Rectangle 19"/>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cs typeface="Arial" charset="0"/>
              </a:endParaRPr>
            </a:p>
          </p:txBody>
        </p:sp>
        <p:sp>
          <p:nvSpPr>
            <p:cNvPr id="47" name="Rectangle 20"/>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hlink"/>
                </a:solidFill>
                <a:latin typeface="Arial" charset="0"/>
                <a:cs typeface="Arial" charset="0"/>
              </a:endParaRPr>
            </a:p>
          </p:txBody>
        </p:sp>
        <p:sp>
          <p:nvSpPr>
            <p:cNvPr id="48" name="Rectangle 21"/>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hlink"/>
                </a:solidFill>
                <a:latin typeface="Arial" charset="0"/>
                <a:cs typeface="Arial" charset="0"/>
              </a:endParaRPr>
            </a:p>
          </p:txBody>
        </p:sp>
        <p:sp>
          <p:nvSpPr>
            <p:cNvPr id="49" name="Rectangle 22"/>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accent2"/>
                </a:solidFill>
                <a:latin typeface="Arial" charset="0"/>
                <a:cs typeface="Arial" charset="0"/>
              </a:endParaRPr>
            </a:p>
          </p:txBody>
        </p:sp>
        <p:sp>
          <p:nvSpPr>
            <p:cNvPr id="50" name="Rectangle 23"/>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hlink"/>
                </a:solidFill>
                <a:latin typeface="Arial" charset="0"/>
                <a:cs typeface="Arial" charset="0"/>
              </a:endParaRPr>
            </a:p>
          </p:txBody>
        </p:sp>
        <p:sp>
          <p:nvSpPr>
            <p:cNvPr id="51" name="Rectangle 24"/>
            <p:cNvSpPr>
              <a:spLocks noChangeArrowheads="1"/>
            </p:cNvSpPr>
            <p:nvPr/>
          </p:nvSpPr>
          <p:spPr bwMode="auto">
            <a:xfrm>
              <a:off x="83" y="86"/>
              <a:ext cx="89" cy="8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cs typeface="Arial" charset="0"/>
              </a:endParaRPr>
            </a:p>
          </p:txBody>
        </p:sp>
        <p:sp>
          <p:nvSpPr>
            <p:cNvPr id="52" name="Rectangle 25"/>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accent2"/>
                </a:solidFill>
                <a:latin typeface="Arial" charset="0"/>
                <a:cs typeface="Arial" charset="0"/>
              </a:endParaRPr>
            </a:p>
          </p:txBody>
        </p:sp>
        <p:sp>
          <p:nvSpPr>
            <p:cNvPr id="53" name="Rectangle 26"/>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accent2"/>
                </a:solidFill>
                <a:latin typeface="Arial" charset="0"/>
                <a:cs typeface="Arial" charset="0"/>
              </a:endParaRPr>
            </a:p>
          </p:txBody>
        </p:sp>
      </p:grpSp>
      <p:pic>
        <p:nvPicPr>
          <p:cNvPr id="1028" name="Picture 27" descr="Planet"/>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r="28378"/>
          <a:stretch>
            <a:fillRect/>
          </a:stretch>
        </p:blipFill>
        <p:spPr bwMode="auto">
          <a:xfrm>
            <a:off x="7239000" y="6172200"/>
            <a:ext cx="1231900" cy="43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3" name="Picture 2" descr="http://europa.eu/abc/symbols/emblem/images/flag_1.gif"/>
          <p:cNvPicPr>
            <a:picLocks noChangeAspect="1" noChangeArrowheads="1"/>
          </p:cNvPicPr>
          <p:nvPr userDrawn="1"/>
        </p:nvPicPr>
        <p:blipFill>
          <a:blip r:embed="rId6" r:link="rId7" cstate="print">
            <a:extLst>
              <a:ext uri="{28A0092B-C50C-407E-A947-70E740481C1C}">
                <a14:useLocalDpi xmlns:a14="http://schemas.microsoft.com/office/drawing/2010/main" val="0"/>
              </a:ext>
            </a:extLst>
          </a:blip>
          <a:srcRect/>
          <a:stretch>
            <a:fillRect/>
          </a:stretch>
        </p:blipFill>
        <p:spPr bwMode="auto">
          <a:xfrm>
            <a:off x="3591162" y="6210827"/>
            <a:ext cx="818677" cy="556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 name="Rectangle 15"/>
          <p:cNvSpPr>
            <a:spLocks noChangeArrowheads="1"/>
          </p:cNvSpPr>
          <p:nvPr userDrawn="1"/>
        </p:nvSpPr>
        <p:spPr bwMode="auto">
          <a:xfrm>
            <a:off x="4572000" y="6172200"/>
            <a:ext cx="2320636"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itchFamily="34" charset="0"/>
                <a:ea typeface="ＭＳ Ｐゴシック" pitchFamily="34" charset="-128"/>
              </a:defRPr>
            </a:lvl1pPr>
            <a:lvl2pPr marL="742950" indent="-285750" eaLnBrk="0" hangingPunct="0">
              <a:defRPr sz="1400">
                <a:solidFill>
                  <a:srgbClr val="000000"/>
                </a:solidFill>
                <a:latin typeface="Arial" pitchFamily="34" charset="0"/>
                <a:ea typeface="ＭＳ Ｐゴシック" pitchFamily="34" charset="-128"/>
              </a:defRPr>
            </a:lvl2pPr>
            <a:lvl3pPr marL="1143000" indent="-228600" eaLnBrk="0" hangingPunct="0">
              <a:defRPr sz="1400">
                <a:solidFill>
                  <a:srgbClr val="000000"/>
                </a:solidFill>
                <a:latin typeface="Arial" pitchFamily="34" charset="0"/>
                <a:ea typeface="ＭＳ Ｐゴシック" pitchFamily="34" charset="-128"/>
              </a:defRPr>
            </a:lvl3pPr>
            <a:lvl4pPr marL="1600200" indent="-228600" eaLnBrk="0" hangingPunct="0">
              <a:defRPr sz="1400">
                <a:solidFill>
                  <a:srgbClr val="000000"/>
                </a:solidFill>
                <a:latin typeface="Arial" pitchFamily="34" charset="0"/>
                <a:ea typeface="ＭＳ Ｐゴシック" pitchFamily="34" charset="-128"/>
              </a:defRPr>
            </a:lvl4pPr>
            <a:lvl5pPr marL="2057400" indent="-228600" eaLnBrk="0" hangingPunct="0">
              <a:defRPr sz="1400">
                <a:solidFill>
                  <a:srgbClr val="000000"/>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rgbClr val="000000"/>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rgbClr val="000000"/>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rgbClr val="000000"/>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rgbClr val="000000"/>
                </a:solidFill>
                <a:latin typeface="Arial" pitchFamily="34" charset="0"/>
                <a:ea typeface="ＭＳ Ｐゴシック" pitchFamily="34" charset="-128"/>
              </a:defRPr>
            </a:lvl9pPr>
          </a:lstStyle>
          <a:p>
            <a:pPr>
              <a:defRPr/>
            </a:pPr>
            <a:r>
              <a:rPr lang="en-GB" altLang="el-GR" sz="1200" dirty="0">
                <a:latin typeface="Agency FB" pitchFamily="34" charset="0"/>
              </a:rPr>
              <a:t>An EU funded project managed by the European Union Office in Kosovo </a:t>
            </a:r>
            <a:r>
              <a:rPr lang="en-US" altLang="el-GR" sz="1200" dirty="0">
                <a:latin typeface="Agency FB" pitchFamily="34" charset="0"/>
              </a:rPr>
              <a:t>and implemented by </a:t>
            </a:r>
          </a:p>
        </p:txBody>
      </p:sp>
      <p:pic>
        <p:nvPicPr>
          <p:cNvPr id="29" name="Picture 28" descr="baneri"/>
          <p:cNvPicPr/>
          <p:nvPr userDrawn="1"/>
        </p:nvPicPr>
        <p:blipFill>
          <a:blip r:embed="rId8" cstate="print"/>
          <a:srcRect/>
          <a:stretch>
            <a:fillRect/>
          </a:stretch>
        </p:blipFill>
        <p:spPr bwMode="auto">
          <a:xfrm>
            <a:off x="228600" y="6172200"/>
            <a:ext cx="1872208" cy="504056"/>
          </a:xfrm>
          <a:prstGeom prst="rect">
            <a:avLst/>
          </a:prstGeom>
          <a:noFill/>
          <a:ln w="9525">
            <a:noFill/>
            <a:miter lim="800000"/>
            <a:headEnd/>
            <a:tailEnd/>
          </a:ln>
        </p:spPr>
      </p:pic>
      <p:pic>
        <p:nvPicPr>
          <p:cNvPr id="30" name="Picture 29" descr="j"/>
          <p:cNvPicPr/>
          <p:nvPr userDrawn="1"/>
        </p:nvPicPr>
        <p:blipFill>
          <a:blip r:embed="rId9" cstate="print"/>
          <a:srcRect/>
          <a:stretch>
            <a:fillRect/>
          </a:stretch>
        </p:blipFill>
        <p:spPr bwMode="auto">
          <a:xfrm>
            <a:off x="2209800" y="6172200"/>
            <a:ext cx="1080120" cy="432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3" r:id="rId1"/>
    <p:sldLayoutId id="2147483712" r:id="rId2"/>
    <p:sldLayoutId id="2147483716" r:id="rId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package" Target="../embeddings/Microsoft_Word_Document7.docx"/><Relationship Id="rId18" Type="http://schemas.openxmlformats.org/officeDocument/2006/relationships/image" Target="../media/image14.emf"/><Relationship Id="rId3" Type="http://schemas.openxmlformats.org/officeDocument/2006/relationships/package" Target="../embeddings/Microsoft_Word_Document2.docx"/><Relationship Id="rId7" Type="http://schemas.openxmlformats.org/officeDocument/2006/relationships/package" Target="../embeddings/Microsoft_Word_Document4.docx"/><Relationship Id="rId12" Type="http://schemas.openxmlformats.org/officeDocument/2006/relationships/image" Target="../media/image11.emf"/><Relationship Id="rId17" Type="http://schemas.openxmlformats.org/officeDocument/2006/relationships/package" Target="../embeddings/Microsoft_Word_Document9.docx"/><Relationship Id="rId2" Type="http://schemas.openxmlformats.org/officeDocument/2006/relationships/slideLayout" Target="../slideLayouts/slideLayout3.xml"/><Relationship Id="rId16" Type="http://schemas.openxmlformats.org/officeDocument/2006/relationships/image" Target="../media/image13.emf"/><Relationship Id="rId1" Type="http://schemas.openxmlformats.org/officeDocument/2006/relationships/vmlDrawing" Target="../drawings/vmlDrawing2.vml"/><Relationship Id="rId6" Type="http://schemas.openxmlformats.org/officeDocument/2006/relationships/image" Target="../media/image8.emf"/><Relationship Id="rId11" Type="http://schemas.openxmlformats.org/officeDocument/2006/relationships/package" Target="../embeddings/Microsoft_Word_Document6.docx"/><Relationship Id="rId5" Type="http://schemas.openxmlformats.org/officeDocument/2006/relationships/package" Target="../embeddings/Microsoft_Word_Document3.docx"/><Relationship Id="rId15" Type="http://schemas.openxmlformats.org/officeDocument/2006/relationships/package" Target="../embeddings/Microsoft_Word_Document8.docx"/><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package" Target="../embeddings/Microsoft_Word_Document5.docx"/><Relationship Id="rId14" Type="http://schemas.openxmlformats.org/officeDocument/2006/relationships/image" Target="../media/image12.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baneriB112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533400"/>
            <a:ext cx="4038600" cy="762000"/>
          </a:xfrm>
          <a:prstGeom prst="rect">
            <a:avLst/>
          </a:prstGeom>
          <a:noFill/>
          <a:ln>
            <a:noFill/>
          </a:ln>
        </p:spPr>
      </p:pic>
      <p:sp>
        <p:nvSpPr>
          <p:cNvPr id="4" name="Rectangle 3"/>
          <p:cNvSpPr/>
          <p:nvPr/>
        </p:nvSpPr>
        <p:spPr>
          <a:xfrm>
            <a:off x="76200" y="1752600"/>
            <a:ext cx="9067800" cy="4825937"/>
          </a:xfrm>
          <a:prstGeom prst="rect">
            <a:avLst/>
          </a:prstGeom>
        </p:spPr>
        <p:txBody>
          <a:bodyPr wrap="square">
            <a:spAutoFit/>
          </a:bodyPr>
          <a:lstStyle/>
          <a:p>
            <a:pPr marL="0" marR="0" algn="ctr">
              <a:lnSpc>
                <a:spcPct val="115000"/>
              </a:lnSpc>
              <a:spcBef>
                <a:spcPts val="0"/>
              </a:spcBef>
              <a:spcAft>
                <a:spcPts val="1000"/>
              </a:spcAft>
            </a:pPr>
            <a:r>
              <a:rPr lang="sq-AL"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Përgatitja e Dosjes së tenderit</a:t>
            </a:r>
            <a:endPar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15000"/>
              </a:lnSpc>
              <a:spcBef>
                <a:spcPts val="0"/>
              </a:spcBef>
              <a:spcAft>
                <a:spcPts val="1000"/>
              </a:spcAft>
            </a:pPr>
            <a:endPar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15000"/>
              </a:lnSpc>
              <a:spcBef>
                <a:spcPts val="0"/>
              </a:spcBef>
              <a:spcAft>
                <a:spcPts val="1000"/>
              </a:spcAft>
            </a:pPr>
            <a:r>
              <a:rPr lang="sq-AL" sz="3200" b="1" dirty="0">
                <a:solidFill>
                  <a:srgbClr val="002060"/>
                </a:solidFill>
                <a:latin typeface="Cambria" panose="02040503050406030204" pitchFamily="18" charset="0"/>
                <a:ea typeface="Cambria" panose="02040503050406030204" pitchFamily="18" charset="0"/>
              </a:rPr>
              <a:t>Modul i </a:t>
            </a:r>
            <a:r>
              <a:rPr lang="en-US" sz="3200" b="1" dirty="0" err="1">
                <a:solidFill>
                  <a:srgbClr val="002060"/>
                </a:solidFill>
                <a:latin typeface="Cambria" panose="02040503050406030204" pitchFamily="18" charset="0"/>
                <a:ea typeface="Cambria" panose="02040503050406030204" pitchFamily="18" charset="0"/>
              </a:rPr>
              <a:t>tetë</a:t>
            </a:r>
            <a:r>
              <a:rPr lang="en-US" sz="3200" b="1" dirty="0">
                <a:solidFill>
                  <a:srgbClr val="002060"/>
                </a:solidFill>
                <a:latin typeface="Cambria" panose="02040503050406030204" pitchFamily="18" charset="0"/>
                <a:ea typeface="Cambria" panose="02040503050406030204" pitchFamily="18" charset="0"/>
              </a:rPr>
              <a:t> /202</a:t>
            </a:r>
            <a:r>
              <a:rPr lang="sq-AL" sz="3200" b="1" dirty="0">
                <a:solidFill>
                  <a:srgbClr val="002060"/>
                </a:solidFill>
                <a:latin typeface="Cambria" panose="02040503050406030204" pitchFamily="18" charset="0"/>
                <a:ea typeface="Cambria" panose="02040503050406030204" pitchFamily="18" charset="0"/>
              </a:rPr>
              <a:t>2</a:t>
            </a:r>
          </a:p>
          <a:p>
            <a:pPr algn="ctr">
              <a:lnSpc>
                <a:spcPct val="115000"/>
              </a:lnSpc>
              <a:spcBef>
                <a:spcPts val="0"/>
              </a:spcBef>
              <a:spcAft>
                <a:spcPts val="1000"/>
              </a:spcAft>
            </a:pPr>
            <a:endParaRPr lang="sq-AL"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15000"/>
              </a:lnSpc>
              <a:spcBef>
                <a:spcPts val="0"/>
              </a:spcBef>
              <a:spcAft>
                <a:spcPts val="1000"/>
              </a:spcAft>
            </a:pPr>
            <a:r>
              <a:rPr lang="sq-AL"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Departamenti për Trajnime / KRPP </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endParaRPr lang="sq-AL" sz="32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15000"/>
              </a:lnSpc>
              <a:spcBef>
                <a:spcPts val="0"/>
              </a:spcBef>
              <a:spcAft>
                <a:spcPts val="1000"/>
              </a:spcAft>
            </a:pPr>
            <a:endParaRPr lang="sq-AL" sz="3200" b="1" dirty="0">
              <a:solidFill>
                <a:srgbClr val="002060"/>
              </a:solidFill>
              <a:latin typeface="Cambria" panose="02040503050406030204" pitchFamily="18" charset="0"/>
              <a:ea typeface="Cambria" panose="02040503050406030204" pitchFamily="18" charset="0"/>
            </a:endParaRPr>
          </a:p>
          <a:p>
            <a:pPr marL="0" marR="0" algn="ctr">
              <a:lnSpc>
                <a:spcPct val="115000"/>
              </a:lnSpc>
              <a:spcBef>
                <a:spcPts val="0"/>
              </a:spcBef>
              <a:spcAft>
                <a:spcPts val="1000"/>
              </a:spcAft>
            </a:pPr>
            <a:endParaRPr lang="en-US" sz="3200" b="1" dirty="0">
              <a:latin typeface="Garamond" panose="02020404030301010803"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400" dirty="0">
                <a:latin typeface="Cambria" panose="02040503050406030204" pitchFamily="18" charset="0"/>
                <a:ea typeface="Cambria" panose="02040503050406030204" pitchFamily="18" charset="0"/>
              </a:rPr>
              <a:t> </a:t>
            </a:r>
            <a:r>
              <a:rPr lang="sq-AL" sz="2800" b="1" dirty="0">
                <a:solidFill>
                  <a:srgbClr val="002060"/>
                </a:solidFill>
                <a:latin typeface="Cambria" panose="02040503050406030204" pitchFamily="18" charset="0"/>
                <a:ea typeface="Cambria" panose="02040503050406030204" pitchFamily="18" charset="0"/>
              </a:rPr>
              <a:t>Përgjegjësitë për përgatitjen e DT</a:t>
            </a:r>
            <a:r>
              <a:rPr lang="en-US" sz="2800" b="1" dirty="0">
                <a:solidFill>
                  <a:srgbClr val="002060"/>
                </a:solidFill>
                <a:latin typeface="Cambria" panose="02040503050406030204" pitchFamily="18" charset="0"/>
                <a:ea typeface="Cambria" panose="02040503050406030204" pitchFamily="18" charset="0"/>
              </a:rPr>
              <a:t/>
            </a:r>
            <a:br>
              <a:rPr lang="en-US" sz="2800" b="1" dirty="0">
                <a:solidFill>
                  <a:srgbClr val="002060"/>
                </a:solidFill>
                <a:latin typeface="Cambria" panose="02040503050406030204" pitchFamily="18" charset="0"/>
                <a:ea typeface="Cambria" panose="02040503050406030204" pitchFamily="18" charset="0"/>
              </a:rPr>
            </a:br>
            <a:r>
              <a:rPr lang="en-US" sz="2800" b="1" dirty="0">
                <a:solidFill>
                  <a:srgbClr val="002060"/>
                </a:solidFill>
                <a:latin typeface="Cambria" panose="02040503050406030204" pitchFamily="18" charset="0"/>
                <a:ea typeface="Cambria" panose="02040503050406030204" pitchFamily="18" charset="0"/>
              </a:rPr>
              <a:t/>
            </a:r>
            <a:br>
              <a:rPr lang="en-US" sz="2800" b="1" dirty="0">
                <a:solidFill>
                  <a:srgbClr val="002060"/>
                </a:solidFill>
                <a:latin typeface="Cambria" panose="02040503050406030204" pitchFamily="18" charset="0"/>
                <a:ea typeface="Cambria" panose="02040503050406030204" pitchFamily="18" charset="0"/>
              </a:rPr>
            </a:b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143000"/>
            <a:ext cx="9144000" cy="5791200"/>
          </a:xfrm>
        </p:spPr>
        <p:txBody>
          <a:bodyPr/>
          <a:lstStyle/>
          <a:p>
            <a:r>
              <a:rPr lang="sq-AL" sz="2000" dirty="0">
                <a:latin typeface="Cambria" panose="02040503050406030204" pitchFamily="18" charset="0"/>
                <a:ea typeface="Cambria" panose="02040503050406030204" pitchFamily="18" charset="0"/>
              </a:rPr>
              <a:t>Zyrtari i Prokurimit ose Departamenti/Njësia e Prokurimit është përgjegjës për përgatitjen e dosjes së tenderit.  </a:t>
            </a:r>
            <a:endParaRPr lang="en-US" sz="2000" dirty="0">
              <a:latin typeface="Cambria" panose="02040503050406030204" pitchFamily="18" charset="0"/>
              <a:ea typeface="Cambria" panose="02040503050406030204" pitchFamily="18" charset="0"/>
            </a:endParaRPr>
          </a:p>
          <a:p>
            <a:r>
              <a:rPr lang="sq-AL" sz="2000" dirty="0">
                <a:latin typeface="Cambria" panose="02040503050406030204" pitchFamily="18" charset="0"/>
                <a:ea typeface="Cambria" panose="02040503050406030204" pitchFamily="18" charset="0"/>
              </a:rPr>
              <a:t>Ai është plotësisht përgjegjës për </a:t>
            </a:r>
            <a:r>
              <a:rPr lang="sq-AL" sz="2000" b="1" dirty="0">
                <a:latin typeface="Cambria" panose="02040503050406030204" pitchFamily="18" charset="0"/>
                <a:ea typeface="Cambria" panose="02040503050406030204" pitchFamily="18" charset="0"/>
              </a:rPr>
              <a:t>përgatitjen e dokumenteve </a:t>
            </a:r>
            <a:r>
              <a:rPr lang="sq-AL" sz="2000" dirty="0">
                <a:latin typeface="Cambria" panose="02040503050406030204" pitchFamily="18" charset="0"/>
                <a:ea typeface="Cambria" panose="02040503050406030204" pitchFamily="18" charset="0"/>
              </a:rPr>
              <a:t>të </a:t>
            </a:r>
            <a:r>
              <a:rPr lang="sq-AL" sz="2000" b="1" dirty="0">
                <a:latin typeface="Cambria" panose="02040503050406030204" pitchFamily="18" charset="0"/>
                <a:ea typeface="Cambria" panose="02040503050406030204" pitchFamily="18" charset="0"/>
              </a:rPr>
              <a:t>tenderit,</a:t>
            </a:r>
            <a:r>
              <a:rPr lang="sq-AL" sz="2000" dirty="0">
                <a:latin typeface="Cambria" panose="02040503050406030204" pitchFamily="18" charset="0"/>
                <a:ea typeface="Cambria" panose="02040503050406030204" pitchFamily="18" charset="0"/>
              </a:rPr>
              <a:t> </a:t>
            </a:r>
            <a:r>
              <a:rPr lang="sq-AL" sz="2000" b="1" dirty="0">
                <a:latin typeface="Cambria" panose="02040503050406030204" pitchFamily="18" charset="0"/>
                <a:ea typeface="Cambria" panose="02040503050406030204" pitchFamily="18" charset="0"/>
              </a:rPr>
              <a:t>kriteret e përzgjedhjes</a:t>
            </a:r>
            <a:r>
              <a:rPr lang="sq-AL" sz="2000" dirty="0">
                <a:latin typeface="Cambria" panose="02040503050406030204" pitchFamily="18" charset="0"/>
                <a:ea typeface="Cambria" panose="02040503050406030204" pitchFamily="18" charset="0"/>
              </a:rPr>
              <a:t>, si dhe </a:t>
            </a:r>
            <a:r>
              <a:rPr lang="sq-AL" sz="2000" b="1" dirty="0">
                <a:latin typeface="Cambria" panose="02040503050406030204" pitchFamily="18" charset="0"/>
                <a:ea typeface="Cambria" panose="02040503050406030204" pitchFamily="18" charset="0"/>
              </a:rPr>
              <a:t>kriteret e dhënies</a:t>
            </a:r>
            <a:r>
              <a:rPr lang="sq-AL" sz="2000" dirty="0">
                <a:latin typeface="Cambria" panose="02040503050406030204" pitchFamily="18" charset="0"/>
                <a:ea typeface="Cambria" panose="02040503050406030204" pitchFamily="18" charset="0"/>
              </a:rPr>
              <a:t>, ndërsa specifikimet teknike do të përgatiten nga struktura të specializuara në çështjen që do të prokurohet, brenda AK. </a:t>
            </a:r>
            <a:endParaRPr lang="en-US" sz="2000" dirty="0">
              <a:latin typeface="Cambria" panose="02040503050406030204" pitchFamily="18" charset="0"/>
              <a:ea typeface="Cambria" panose="02040503050406030204" pitchFamily="18" charset="0"/>
            </a:endParaRPr>
          </a:p>
          <a:p>
            <a:r>
              <a:rPr lang="sq-AL" sz="2000" dirty="0">
                <a:latin typeface="Cambria" panose="02040503050406030204" pitchFamily="18" charset="0"/>
                <a:ea typeface="Cambria" panose="02040503050406030204" pitchFamily="18" charset="0"/>
              </a:rPr>
              <a:t>Në rastet e kontratave komplekse ose të veçanta, AK  mund të caktojë </a:t>
            </a:r>
            <a:r>
              <a:rPr lang="sq-AL" sz="2000" b="1" dirty="0">
                <a:latin typeface="Cambria" panose="02040503050406030204" pitchFamily="18" charset="0"/>
                <a:ea typeface="Cambria" panose="02040503050406030204" pitchFamily="18" charset="0"/>
              </a:rPr>
              <a:t>ekspertë të jashtëm ose Kontraktorë</a:t>
            </a:r>
            <a:r>
              <a:rPr lang="sq-AL" sz="2000" dirty="0">
                <a:latin typeface="Cambria" panose="02040503050406030204" pitchFamily="18" charset="0"/>
                <a:ea typeface="Cambria" panose="02040503050406030204" pitchFamily="18" charset="0"/>
              </a:rPr>
              <a:t>, për të ndihmuar njësinë në hartimin e Dosjes së Tenderit </a:t>
            </a:r>
            <a:r>
              <a:rPr lang="en-US" sz="2000" dirty="0">
                <a:latin typeface="Cambria" panose="02040503050406030204" pitchFamily="18" charset="0"/>
                <a:ea typeface="Cambria" panose="02040503050406030204" pitchFamily="18" charset="0"/>
              </a:rPr>
              <a:t>.</a:t>
            </a:r>
            <a:r>
              <a:rPr lang="sq-AL" sz="2000" dirty="0">
                <a:latin typeface="Cambria" panose="02040503050406030204" pitchFamily="18" charset="0"/>
                <a:ea typeface="Cambria" panose="02040503050406030204" pitchFamily="18" charset="0"/>
              </a:rPr>
              <a:t> </a:t>
            </a:r>
            <a:endParaRPr lang="en-US" sz="2000" dirty="0">
              <a:latin typeface="Cambria" panose="02040503050406030204" pitchFamily="18" charset="0"/>
              <a:ea typeface="Cambria" panose="02040503050406030204" pitchFamily="18" charset="0"/>
            </a:endParaRPr>
          </a:p>
          <a:p>
            <a:r>
              <a:rPr lang="sq-AL" sz="2000" dirty="0">
                <a:solidFill>
                  <a:srgbClr val="FF0000"/>
                </a:solidFill>
                <a:latin typeface="Cambria" panose="02040503050406030204" pitchFamily="18" charset="0"/>
                <a:ea typeface="Cambria" panose="02040503050406030204" pitchFamily="18" charset="0"/>
              </a:rPr>
              <a:t>AK do të përcjellë LPP-në kur angazhohen ekspertë të jashtëm ose </a:t>
            </a:r>
            <a:r>
              <a:rPr lang="sq-AL" sz="2000" dirty="0" err="1">
                <a:solidFill>
                  <a:srgbClr val="FF0000"/>
                </a:solidFill>
                <a:latin typeface="Cambria" panose="02040503050406030204" pitchFamily="18" charset="0"/>
                <a:ea typeface="Cambria" panose="02040503050406030204" pitchFamily="18" charset="0"/>
              </a:rPr>
              <a:t>Kontraktorë</a:t>
            </a:r>
            <a:r>
              <a:rPr lang="en-US" sz="2000" dirty="0">
                <a:latin typeface="Cambria" panose="02040503050406030204" pitchFamily="18" charset="0"/>
                <a:ea typeface="Cambria" panose="02040503050406030204" pitchFamily="18" charset="0"/>
              </a:rPr>
              <a:t>. </a:t>
            </a:r>
          </a:p>
          <a:p>
            <a:r>
              <a:rPr lang="en-US" sz="2000" dirty="0" err="1">
                <a:latin typeface="Cambria" panose="02040503050406030204" pitchFamily="18" charset="0"/>
                <a:ea typeface="Cambria" panose="02040503050406030204" pitchFamily="18" charset="0"/>
              </a:rPr>
              <a:t>Dosja</a:t>
            </a:r>
            <a:r>
              <a:rPr lang="en-US" sz="2000" dirty="0">
                <a:latin typeface="Cambria" panose="02040503050406030204" pitchFamily="18" charset="0"/>
                <a:ea typeface="Cambria" panose="02040503050406030204" pitchFamily="18" charset="0"/>
              </a:rPr>
              <a:t> e </a:t>
            </a:r>
            <a:r>
              <a:rPr lang="en-US" sz="2000" dirty="0" err="1">
                <a:latin typeface="Cambria" panose="02040503050406030204" pitchFamily="18" charset="0"/>
                <a:ea typeface="Cambria" panose="02040503050406030204" pitchFamily="18" charset="0"/>
              </a:rPr>
              <a:t>tenderit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duhet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te</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pergaditen</a:t>
            </a: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 mënyrë që</a:t>
            </a:r>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t</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mos</a:t>
            </a: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 favorizo</a:t>
            </a:r>
            <a:r>
              <a:rPr lang="en-US" sz="2000" dirty="0">
                <a:latin typeface="Cambria" panose="02040503050406030204" pitchFamily="18" charset="0"/>
                <a:ea typeface="Cambria" panose="02040503050406030204" pitchFamily="18" charset="0"/>
              </a:rPr>
              <a:t>j</a:t>
            </a:r>
            <a:r>
              <a:rPr lang="sq-AL" sz="2000" dirty="0">
                <a:latin typeface="Cambria" panose="02040503050406030204" pitchFamily="18" charset="0"/>
                <a:ea typeface="Cambria" panose="02040503050406030204" pitchFamily="18" charset="0"/>
              </a:rPr>
              <a:t> ose diskrimino</a:t>
            </a:r>
            <a:r>
              <a:rPr lang="en-US" sz="2000" dirty="0">
                <a:latin typeface="Cambria" panose="02040503050406030204" pitchFamily="18" charset="0"/>
                <a:ea typeface="Cambria" panose="02040503050406030204" pitchFamily="18" charset="0"/>
              </a:rPr>
              <a:t>j </a:t>
            </a:r>
            <a:r>
              <a:rPr lang="sq-AL" sz="2000" dirty="0" smtClean="0">
                <a:latin typeface="Cambria" panose="02040503050406030204" pitchFamily="18" charset="0"/>
                <a:ea typeface="Cambria" panose="02040503050406030204" pitchFamily="18" charset="0"/>
              </a:rPr>
              <a:t>një </a:t>
            </a:r>
            <a:r>
              <a:rPr lang="sq-AL" sz="2000" dirty="0">
                <a:latin typeface="Cambria" panose="02040503050406030204" pitchFamily="18" charset="0"/>
                <a:ea typeface="Cambria" panose="02040503050406030204" pitchFamily="18" charset="0"/>
              </a:rPr>
              <a:t>ose më shumë Operatorëve Ekonomik </a:t>
            </a:r>
            <a:r>
              <a:rPr lang="sq-AL" sz="2000" dirty="0" smtClean="0">
                <a:latin typeface="Cambria" panose="02040503050406030204" pitchFamily="18" charset="0"/>
                <a:ea typeface="Cambria" panose="02040503050406030204" pitchFamily="18" charset="0"/>
              </a:rPr>
              <a:t>potencial</a:t>
            </a:r>
            <a:r>
              <a:rPr lang="en-US" sz="2000" dirty="0" smtClean="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2209800" y="6356350"/>
            <a:ext cx="5410200" cy="365125"/>
          </a:xfrm>
        </p:spPr>
        <p:txBody>
          <a:bodyPr/>
          <a:lstStyle/>
          <a:p>
            <a:r>
              <a:rPr lang="en-US" dirty="0" err="1"/>
              <a:t>Departamenti</a:t>
            </a:r>
            <a:r>
              <a:rPr lang="en-US" dirty="0"/>
              <a:t> </a:t>
            </a:r>
            <a:r>
              <a:rPr lang="en-US" dirty="0" smtClean="0"/>
              <a:t>p</a:t>
            </a:r>
            <a:r>
              <a:rPr lang="sq-AL" dirty="0" smtClean="0"/>
              <a:t>ë</a:t>
            </a:r>
            <a:r>
              <a:rPr lang="en-US" dirty="0" smtClean="0"/>
              <a:t>r </a:t>
            </a:r>
            <a:r>
              <a:rPr lang="en-US" dirty="0"/>
              <a:t>Trajnime/KRPP</a:t>
            </a:r>
          </a:p>
        </p:txBody>
      </p:sp>
    </p:spTree>
    <p:extLst>
      <p:ext uri="{BB962C8B-B14F-4D97-AF65-F5344CB8AC3E}">
        <p14:creationId xmlns:p14="http://schemas.microsoft.com/office/powerpoint/2010/main" val="517546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lstStyle/>
          <a:p>
            <a:r>
              <a:rPr lang="sq-AL" sz="2400" b="1" dirty="0">
                <a:solidFill>
                  <a:srgbClr val="002060"/>
                </a:solidFill>
                <a:latin typeface="Cambria" panose="02040503050406030204" pitchFamily="18" charset="0"/>
                <a:ea typeface="Cambria" panose="02040503050406030204" pitchFamily="18" charset="0"/>
              </a:rPr>
              <a:t> </a:t>
            </a:r>
            <a:r>
              <a:rPr lang="sq-AL" sz="2800" b="1" dirty="0">
                <a:solidFill>
                  <a:srgbClr val="002060"/>
                </a:solidFill>
                <a:latin typeface="Cambria" panose="02040503050406030204" pitchFamily="18" charset="0"/>
                <a:ea typeface="Cambria" panose="02040503050406030204" pitchFamily="18" charset="0"/>
              </a:rPr>
              <a:t>Proceset për përgatitjen e Dosjes së Tenderit</a:t>
            </a:r>
          </a:p>
        </p:txBody>
      </p:sp>
      <p:sp>
        <p:nvSpPr>
          <p:cNvPr id="3" name="Content Placeholder 2"/>
          <p:cNvSpPr>
            <a:spLocks noGrp="1"/>
          </p:cNvSpPr>
          <p:nvPr>
            <p:ph idx="1"/>
          </p:nvPr>
        </p:nvSpPr>
        <p:spPr>
          <a:xfrm>
            <a:off x="0" y="2209800"/>
            <a:ext cx="9144000" cy="3916363"/>
          </a:xfrm>
        </p:spPr>
        <p:txBody>
          <a:bodyPr/>
          <a:lstStyle/>
          <a:p>
            <a:pPr>
              <a:buFont typeface="Wingdings" panose="05000000000000000000" pitchFamily="2" charset="2"/>
              <a:buChar char="§"/>
            </a:pPr>
            <a:r>
              <a:rPr lang="sq-AL" sz="2400" i="1" dirty="0">
                <a:latin typeface="Cambria" panose="02040503050406030204" pitchFamily="18" charset="0"/>
                <a:ea typeface="Cambria" panose="02040503050406030204" pitchFamily="18" charset="0"/>
              </a:rPr>
              <a:t>Përgatitja e Dokumenteve të Tenderit </a:t>
            </a:r>
          </a:p>
          <a:p>
            <a:pPr>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r>
              <a:rPr lang="sq-AL" sz="2400" i="1" dirty="0">
                <a:latin typeface="Cambria" panose="02040503050406030204" pitchFamily="18" charset="0"/>
                <a:ea typeface="Cambria" panose="02040503050406030204" pitchFamily="18" charset="0"/>
              </a:rPr>
              <a:t>Publikimi në platformën e e-prokurimit</a:t>
            </a:r>
          </a:p>
          <a:p>
            <a:pPr lvl="0">
              <a:buFont typeface="Wingdings" panose="05000000000000000000" pitchFamily="2" charset="2"/>
              <a:buChar char="§"/>
            </a:pPr>
            <a:endParaRPr lang="en-US" sz="2400" i="1"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i="1" dirty="0">
                <a:latin typeface="Cambria" panose="02040503050406030204" pitchFamily="18" charset="0"/>
                <a:ea typeface="Cambria" panose="02040503050406030204" pitchFamily="18" charset="0"/>
              </a:rPr>
              <a:t>Sqarimet që duhet të ofrohen për OE</a:t>
            </a:r>
            <a:endParaRPr lang="en-US" sz="2400" dirty="0">
              <a:latin typeface="Cambria" panose="02040503050406030204" pitchFamily="18" charset="0"/>
              <a:ea typeface="Cambria" panose="02040503050406030204" pitchFamily="18" charset="0"/>
            </a:endParaRPr>
          </a:p>
          <a:p>
            <a:pPr lvl="0">
              <a:buNone/>
            </a:pPr>
            <a:endParaRPr lang="en-US" sz="2400" dirty="0">
              <a:latin typeface="Cambria" panose="02040503050406030204" pitchFamily="18" charset="0"/>
              <a:ea typeface="Cambria" panose="02040503050406030204" pitchFamily="18" charset="0"/>
            </a:endParaRPr>
          </a:p>
          <a:p>
            <a:pPr marL="0" indent="0">
              <a:buNone/>
            </a:pPr>
            <a:endParaRPr lang="en-US"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1981200" y="6356350"/>
            <a:ext cx="40386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1965538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sq-AL" sz="2800" b="1" dirty="0">
                <a:solidFill>
                  <a:srgbClr val="002060"/>
                </a:solidFill>
                <a:latin typeface="Cambria" panose="02040503050406030204" pitchFamily="18" charset="0"/>
                <a:ea typeface="Cambria" panose="02040503050406030204" pitchFamily="18" charset="0"/>
              </a:rPr>
              <a:t>Rregullat specifike për përgatitjen e dokumenteve te tenderit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219200"/>
            <a:ext cx="9144000" cy="4953000"/>
          </a:xfrm>
        </p:spPr>
        <p:txBody>
          <a:bodyPr/>
          <a:lstStyle/>
          <a:p>
            <a:pPr marL="0" indent="0">
              <a:buNone/>
            </a:pPr>
            <a:r>
              <a:rPr lang="sq-AL" sz="2400" dirty="0">
                <a:latin typeface="Cambria" panose="02040503050406030204" pitchFamily="18" charset="0"/>
                <a:ea typeface="Cambria" panose="02040503050406030204" pitchFamily="18" charset="0"/>
              </a:rPr>
              <a:t>Është përgjegjësi e autoritetit kontraktues që:</a:t>
            </a:r>
            <a:endParaRPr lang="en-US" sz="2400" dirty="0">
              <a:latin typeface="Cambria" panose="02040503050406030204" pitchFamily="18" charset="0"/>
              <a:ea typeface="Cambria" panose="02040503050406030204" pitchFamily="18" charset="0"/>
            </a:endParaRPr>
          </a:p>
          <a:p>
            <a:pPr marL="0" indent="0">
              <a:buNone/>
            </a:pPr>
            <a:endParaRPr lang="en-US"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r>
              <a:rPr lang="en-US" sz="2400" dirty="0">
                <a:latin typeface="Cambria" panose="02040503050406030204" pitchFamily="18" charset="0"/>
                <a:ea typeface="Cambria" panose="02040503050406030204" pitchFamily="18" charset="0"/>
              </a:rPr>
              <a:t>T</a:t>
            </a:r>
            <a:r>
              <a:rPr lang="sq-AL" sz="2400" dirty="0">
                <a:latin typeface="Cambria" panose="02040503050406030204" pitchFamily="18" charset="0"/>
                <a:ea typeface="Cambria" panose="02040503050406030204" pitchFamily="18" charset="0"/>
              </a:rPr>
              <a:t>ë përgatisë </a:t>
            </a:r>
            <a:r>
              <a:rPr lang="sq-AL" sz="2400" dirty="0">
                <a:solidFill>
                  <a:srgbClr val="FF0000"/>
                </a:solidFill>
                <a:latin typeface="Cambria" panose="02040503050406030204" pitchFamily="18" charset="0"/>
                <a:ea typeface="Cambria" panose="02040503050406030204" pitchFamily="18" charset="0"/>
              </a:rPr>
              <a:t>dokumentacionin e plotë të tenderit</a:t>
            </a:r>
            <a:r>
              <a:rPr lang="sq-AL" sz="2400" dirty="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r>
              <a:rPr lang="en-US" sz="2400" dirty="0">
                <a:latin typeface="Cambria" panose="02040503050406030204" pitchFamily="18" charset="0"/>
                <a:ea typeface="Cambria" panose="02040503050406030204" pitchFamily="18" charset="0"/>
              </a:rPr>
              <a:t>T</a:t>
            </a:r>
            <a:r>
              <a:rPr lang="sq-AL" sz="2400" dirty="0">
                <a:latin typeface="Cambria" panose="02040503050406030204" pitchFamily="18" charset="0"/>
                <a:ea typeface="Cambria" panose="02040503050406030204" pitchFamily="18" charset="0"/>
              </a:rPr>
              <a:t>ë sigurojë që të </a:t>
            </a:r>
            <a:r>
              <a:rPr lang="sq-AL" sz="2400" dirty="0">
                <a:solidFill>
                  <a:srgbClr val="FF0000"/>
                </a:solidFill>
                <a:latin typeface="Cambria" panose="02040503050406030204" pitchFamily="18" charset="0"/>
                <a:ea typeface="Cambria" panose="02040503050406030204" pitchFamily="18" charset="0"/>
              </a:rPr>
              <a:t>përmbushen të gjitha</a:t>
            </a:r>
            <a:r>
              <a:rPr lang="en-US" sz="2400" dirty="0">
                <a:solidFill>
                  <a:srgbClr val="FF0000"/>
                </a:solidFill>
                <a:latin typeface="Cambria" panose="02040503050406030204" pitchFamily="18" charset="0"/>
                <a:ea typeface="Cambria" panose="02040503050406030204" pitchFamily="18" charset="0"/>
              </a:rPr>
              <a:t> </a:t>
            </a:r>
            <a:r>
              <a:rPr lang="en-US" sz="2400" dirty="0" smtClean="0">
                <a:solidFill>
                  <a:srgbClr val="FF0000"/>
                </a:solidFill>
                <a:latin typeface="Cambria" panose="02040503050406030204" pitchFamily="18" charset="0"/>
                <a:ea typeface="Cambria" panose="02040503050406030204" pitchFamily="18" charset="0"/>
              </a:rPr>
              <a:t>k</a:t>
            </a:r>
            <a:r>
              <a:rPr lang="sq-AL" sz="2400" dirty="0" smtClean="0">
                <a:solidFill>
                  <a:srgbClr val="FF0000"/>
                </a:solidFill>
                <a:latin typeface="Cambria" panose="02040503050406030204" pitchFamily="18" charset="0"/>
                <a:ea typeface="Cambria" panose="02040503050406030204" pitchFamily="18" charset="0"/>
              </a:rPr>
              <a:t>ë</a:t>
            </a:r>
            <a:r>
              <a:rPr lang="en-US" sz="2400" dirty="0" err="1" smtClean="0">
                <a:solidFill>
                  <a:srgbClr val="FF0000"/>
                </a:solidFill>
                <a:latin typeface="Cambria" panose="02040503050406030204" pitchFamily="18" charset="0"/>
                <a:ea typeface="Cambria" panose="02040503050406030204" pitchFamily="18" charset="0"/>
              </a:rPr>
              <a:t>rkesat</a:t>
            </a:r>
            <a:r>
              <a:rPr lang="sq-AL" sz="2400" dirty="0" smtClean="0">
                <a:solidFill>
                  <a:srgbClr val="FF0000"/>
                </a:solidFill>
                <a:latin typeface="Cambria" panose="02040503050406030204" pitchFamily="18" charset="0"/>
                <a:ea typeface="Cambria" panose="02040503050406030204" pitchFamily="18" charset="0"/>
              </a:rPr>
              <a:t> </a:t>
            </a:r>
            <a:r>
              <a:rPr lang="sq-AL" sz="2400" dirty="0">
                <a:solidFill>
                  <a:srgbClr val="FF0000"/>
                </a:solidFill>
                <a:latin typeface="Cambria" panose="02040503050406030204" pitchFamily="18" charset="0"/>
                <a:ea typeface="Cambria" panose="02040503050406030204" pitchFamily="18" charset="0"/>
              </a:rPr>
              <a:t>ligjore </a:t>
            </a:r>
            <a:r>
              <a:rPr lang="sq-AL" sz="2400" dirty="0">
                <a:latin typeface="Cambria" panose="02040503050406030204" pitchFamily="18" charset="0"/>
                <a:ea typeface="Cambria" panose="02040503050406030204" pitchFamily="18" charset="0"/>
              </a:rPr>
              <a:t>në lidhje me procedurat e tenderit; </a:t>
            </a:r>
            <a:endParaRPr lang="en-US"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r>
              <a:rPr lang="en-US" sz="2400" dirty="0">
                <a:latin typeface="Cambria" panose="02040503050406030204" pitchFamily="18" charset="0"/>
                <a:ea typeface="Cambria" panose="02040503050406030204" pitchFamily="18" charset="0"/>
              </a:rPr>
              <a:t>T</a:t>
            </a:r>
            <a:r>
              <a:rPr lang="sq-AL" sz="2400" dirty="0">
                <a:latin typeface="Cambria" panose="02040503050406030204" pitchFamily="18" charset="0"/>
                <a:ea typeface="Cambria" panose="02040503050406030204" pitchFamily="18" charset="0"/>
              </a:rPr>
              <a:t>ë përfshijë </a:t>
            </a:r>
            <a:r>
              <a:rPr lang="sq-AL" sz="2400" dirty="0">
                <a:solidFill>
                  <a:srgbClr val="FF0000"/>
                </a:solidFill>
                <a:latin typeface="Cambria" panose="02040503050406030204" pitchFamily="18" charset="0"/>
                <a:ea typeface="Cambria" panose="02040503050406030204" pitchFamily="18" charset="0"/>
              </a:rPr>
              <a:t>kërkesat ekonomike, </a:t>
            </a:r>
            <a:r>
              <a:rPr lang="en-US" sz="2400" dirty="0" err="1">
                <a:solidFill>
                  <a:srgbClr val="FF0000"/>
                </a:solidFill>
                <a:latin typeface="Cambria" panose="02040503050406030204" pitchFamily="18" charset="0"/>
                <a:ea typeface="Cambria" panose="02040503050406030204" pitchFamily="18" charset="0"/>
              </a:rPr>
              <a:t>teknike</a:t>
            </a:r>
            <a:r>
              <a:rPr lang="en-US" sz="2400" dirty="0">
                <a:solidFill>
                  <a:srgbClr val="FF0000"/>
                </a:solidFill>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dhe të tjera</a:t>
            </a:r>
            <a:r>
              <a:rPr lang="en-US" sz="2400" dirty="0">
                <a:latin typeface="Cambria" panose="02040503050406030204" pitchFamily="18" charset="0"/>
                <a:ea typeface="Cambria" panose="02040503050406030204" pitchFamily="18" charset="0"/>
              </a:rPr>
              <a:t>.</a:t>
            </a:r>
          </a:p>
        </p:txBody>
      </p:sp>
      <p:sp>
        <p:nvSpPr>
          <p:cNvPr id="4" name="Footer Placeholder 3"/>
          <p:cNvSpPr>
            <a:spLocks noGrp="1"/>
          </p:cNvSpPr>
          <p:nvPr>
            <p:ph type="ftr" sz="quarter" idx="11"/>
          </p:nvPr>
        </p:nvSpPr>
        <p:spPr>
          <a:xfrm>
            <a:off x="2133600" y="6356350"/>
            <a:ext cx="38862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3209249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Veprimet e nevojshme për përgatitjen e dokumenteve të tenderit </a:t>
            </a:r>
            <a:r>
              <a:rPr lang="en-US" sz="2800" b="1" dirty="0">
                <a:solidFill>
                  <a:srgbClr val="002060"/>
                </a:solidFill>
                <a:latin typeface="Cambria" panose="02040503050406030204" pitchFamily="18" charset="0"/>
                <a:ea typeface="Cambria" panose="02040503050406030204" pitchFamily="18" charset="0"/>
              </a:rPr>
              <a:t/>
            </a:r>
            <a:br>
              <a:rPr lang="en-US" sz="2800" b="1" dirty="0">
                <a:solidFill>
                  <a:srgbClr val="002060"/>
                </a:solidFill>
                <a:latin typeface="Cambria" panose="02040503050406030204" pitchFamily="18" charset="0"/>
                <a:ea typeface="Cambria" panose="02040503050406030204" pitchFamily="18" charset="0"/>
              </a:rPr>
            </a:b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146290"/>
            <a:ext cx="9144000" cy="5334000"/>
          </a:xfrm>
        </p:spPr>
        <p:txBody>
          <a:bodyPr/>
          <a:lstStyle/>
          <a:p>
            <a:pPr lvl="0">
              <a:buFont typeface="Wingdings" panose="05000000000000000000" pitchFamily="2" charset="2"/>
              <a:buChar char="§"/>
            </a:pPr>
            <a:r>
              <a:rPr lang="sq-AL" sz="2400" dirty="0">
                <a:latin typeface="Cambria" panose="02040503050406030204" pitchFamily="18" charset="0"/>
                <a:ea typeface="Cambria" panose="02040503050406030204" pitchFamily="18" charset="0"/>
              </a:rPr>
              <a:t>Përcaktimi i kritereve përzgjedhjes</a:t>
            </a:r>
            <a:r>
              <a:rPr lang="en-US" sz="2400" dirty="0" smtClean="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r>
              <a:rPr lang="sq-AL" sz="2400" dirty="0">
                <a:latin typeface="Cambria" panose="02040503050406030204" pitchFamily="18" charset="0"/>
                <a:ea typeface="Cambria" panose="02040503050406030204" pitchFamily="18" charset="0"/>
              </a:rPr>
              <a:t>Përcaktimi i mënyrës së vërtetimit të dëshmive</a:t>
            </a:r>
            <a:r>
              <a:rPr lang="en-US" sz="2400" dirty="0" smtClean="0">
                <a:latin typeface="Cambria" panose="02040503050406030204" pitchFamily="18" charset="0"/>
                <a:ea typeface="Cambria" panose="02040503050406030204" pitchFamily="18" charset="0"/>
              </a:rPr>
              <a:t>;</a:t>
            </a:r>
            <a:endParaRPr lang="sq-AL"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r>
              <a:rPr lang="en-US" sz="2400" dirty="0" smtClean="0">
                <a:latin typeface="Cambria" panose="02040503050406030204" pitchFamily="18" charset="0"/>
                <a:ea typeface="Cambria" panose="02040503050406030204" pitchFamily="18" charset="0"/>
              </a:rPr>
              <a:t>P</a:t>
            </a:r>
            <a:r>
              <a:rPr lang="sq-AL" sz="2400" dirty="0" smtClean="0">
                <a:latin typeface="Cambria" panose="02040503050406030204" pitchFamily="18" charset="0"/>
                <a:ea typeface="Cambria" panose="02040503050406030204" pitchFamily="18" charset="0"/>
              </a:rPr>
              <a:t>ë</a:t>
            </a:r>
            <a:r>
              <a:rPr lang="en-US" sz="2400" dirty="0" err="1" smtClean="0">
                <a:latin typeface="Cambria" panose="02040503050406030204" pitchFamily="18" charset="0"/>
                <a:ea typeface="Cambria" panose="02040503050406030204" pitchFamily="18" charset="0"/>
              </a:rPr>
              <a:t>rcaktimi</a:t>
            </a:r>
            <a:r>
              <a:rPr lang="en-US" sz="2400" dirty="0" smtClean="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k</a:t>
            </a:r>
            <a:r>
              <a:rPr lang="sq-AL" sz="2400" dirty="0" smtClean="0">
                <a:latin typeface="Cambria" panose="02040503050406030204" pitchFamily="18" charset="0"/>
                <a:ea typeface="Cambria" panose="02040503050406030204" pitchFamily="18" charset="0"/>
              </a:rPr>
              <a:t>ë</a:t>
            </a:r>
            <a:r>
              <a:rPr lang="en-US" sz="2400" dirty="0" err="1" smtClean="0">
                <a:latin typeface="Cambria" panose="02040503050406030204" pitchFamily="18" charset="0"/>
                <a:ea typeface="Cambria" panose="02040503050406030204" pitchFamily="18" charset="0"/>
              </a:rPr>
              <a:t>rkesave</a:t>
            </a:r>
            <a:r>
              <a:rPr lang="en-US" sz="2400" dirty="0" smtClean="0">
                <a:latin typeface="Cambria" panose="02040503050406030204" pitchFamily="18" charset="0"/>
                <a:ea typeface="Cambria" panose="02040503050406030204" pitchFamily="18" charset="0"/>
              </a:rPr>
              <a:t> q</a:t>
            </a:r>
            <a:r>
              <a:rPr lang="sq-AL" sz="2400" dirty="0" smtClean="0">
                <a:latin typeface="Cambria" panose="02040503050406030204" pitchFamily="18" charset="0"/>
                <a:ea typeface="Cambria" panose="02040503050406030204" pitchFamily="18" charset="0"/>
              </a:rPr>
              <a:t>ë</a:t>
            </a:r>
            <a:r>
              <a:rPr lang="en-US" sz="2400" dirty="0" smtClean="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duhet</a:t>
            </a:r>
            <a:r>
              <a:rPr lang="en-US" sz="2400" dirty="0">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t</a:t>
            </a:r>
            <a:r>
              <a:rPr lang="sq-AL" sz="2400" dirty="0" smtClean="0">
                <a:latin typeface="Cambria" panose="02040503050406030204" pitchFamily="18" charset="0"/>
                <a:ea typeface="Cambria" panose="02040503050406030204" pitchFamily="18" charset="0"/>
              </a:rPr>
              <a:t>ë</a:t>
            </a:r>
            <a:r>
              <a:rPr lang="en-US" sz="2400" dirty="0" smtClean="0">
                <a:latin typeface="Cambria" panose="02040503050406030204" pitchFamily="18" charset="0"/>
                <a:ea typeface="Cambria" panose="02040503050406030204" pitchFamily="18" charset="0"/>
              </a:rPr>
              <a:t> p</a:t>
            </a:r>
            <a:r>
              <a:rPr lang="sq-AL" sz="2400" dirty="0" smtClean="0">
                <a:latin typeface="Cambria" panose="02040503050406030204" pitchFamily="18" charset="0"/>
                <a:ea typeface="Cambria" panose="02040503050406030204" pitchFamily="18" charset="0"/>
              </a:rPr>
              <a:t>ë</a:t>
            </a:r>
            <a:r>
              <a:rPr lang="en-US" sz="2400" dirty="0" err="1" smtClean="0">
                <a:latin typeface="Cambria" panose="02040503050406030204" pitchFamily="18" charset="0"/>
                <a:ea typeface="Cambria" panose="02040503050406030204" pitchFamily="18" charset="0"/>
              </a:rPr>
              <a:t>rmbushen</a:t>
            </a:r>
            <a:r>
              <a:rPr lang="en-US" sz="2400" dirty="0" smtClean="0">
                <a:latin typeface="Cambria" panose="02040503050406030204" pitchFamily="18" charset="0"/>
                <a:ea typeface="Cambria" panose="02040503050406030204" pitchFamily="18" charset="0"/>
              </a:rPr>
              <a:t>  n</a:t>
            </a:r>
            <a:r>
              <a:rPr lang="sq-AL" sz="2400" dirty="0" smtClean="0">
                <a:latin typeface="Cambria" panose="02040503050406030204" pitchFamily="18" charset="0"/>
                <a:ea typeface="Cambria" panose="02040503050406030204" pitchFamily="18" charset="0"/>
              </a:rPr>
              <a:t>ë</a:t>
            </a:r>
            <a:r>
              <a:rPr lang="en-US" sz="2400" dirty="0" smtClean="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rast</a:t>
            </a:r>
            <a:r>
              <a:rPr lang="en-US" sz="2400" dirty="0">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t</a:t>
            </a:r>
            <a:r>
              <a:rPr lang="sq-AL" sz="2400" dirty="0" smtClean="0">
                <a:latin typeface="Cambria" panose="02040503050406030204" pitchFamily="18" charset="0"/>
                <a:ea typeface="Cambria" panose="02040503050406030204" pitchFamily="18" charset="0"/>
              </a:rPr>
              <a:t>ë</a:t>
            </a:r>
            <a:r>
              <a:rPr lang="en-US" sz="2400" dirty="0" smtClean="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ofertimit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grup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operatoreve</a:t>
            </a:r>
            <a:r>
              <a:rPr lang="en-US" sz="2400" dirty="0">
                <a:latin typeface="Cambria" panose="02040503050406030204" pitchFamily="18" charset="0"/>
                <a:ea typeface="Cambria" panose="02040503050406030204" pitchFamily="18" charset="0"/>
              </a:rPr>
              <a:t>; </a:t>
            </a:r>
          </a:p>
          <a:p>
            <a:pPr>
              <a:buFont typeface="Wingdings" panose="05000000000000000000" pitchFamily="2" charset="2"/>
              <a:buChar char="§"/>
            </a:pPr>
            <a:r>
              <a:rPr lang="en-US" sz="2400" dirty="0" err="1">
                <a:latin typeface="Cambria" panose="02040503050406030204" pitchFamily="18" charset="0"/>
                <a:ea typeface="Cambria" panose="02040503050406030204" pitchFamily="18" charset="0"/>
              </a:rPr>
              <a:t>Ofrimi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informatave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sqarimin</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dosjes</a:t>
            </a:r>
            <a:r>
              <a:rPr lang="en-US" sz="2400" dirty="0">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s</a:t>
            </a:r>
            <a:r>
              <a:rPr lang="sq-AL" sz="2400" dirty="0" smtClean="0">
                <a:latin typeface="Cambria" panose="02040503050406030204" pitchFamily="18" charset="0"/>
                <a:ea typeface="Cambria" panose="02040503050406030204" pitchFamily="18" charset="0"/>
              </a:rPr>
              <a:t>ë</a:t>
            </a:r>
            <a:r>
              <a:rPr lang="en-US" sz="2400" dirty="0" smtClean="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tenderit</a:t>
            </a:r>
            <a:r>
              <a:rPr lang="en-US" sz="2400" dirty="0" smtClean="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r>
              <a:rPr lang="en-US" sz="2400" dirty="0" err="1">
                <a:latin typeface="Cambria" panose="02040503050406030204" pitchFamily="18" charset="0"/>
                <a:ea typeface="Cambria" panose="02040503050406030204" pitchFamily="18" charset="0"/>
              </a:rPr>
              <a:t>Ofrimi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informatave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rreth</a:t>
            </a:r>
            <a:r>
              <a:rPr lang="en-US" sz="2400" dirty="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dorëzimi</a:t>
            </a:r>
            <a:r>
              <a:rPr lang="sq-AL" sz="2400" dirty="0" smtClean="0">
                <a:latin typeface="Cambria" panose="02040503050406030204" pitchFamily="18" charset="0"/>
                <a:ea typeface="Cambria" panose="02040503050406030204" pitchFamily="18" charset="0"/>
              </a:rPr>
              <a:t>t </a:t>
            </a:r>
            <a:r>
              <a:rPr lang="en-US" sz="2400" dirty="0" err="1" smtClean="0">
                <a:latin typeface="Cambria" panose="02040503050406030204" pitchFamily="18" charset="0"/>
                <a:ea typeface="Cambria" panose="02040503050406030204" pitchFamily="18" charset="0"/>
              </a:rPr>
              <a:t>dhe</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hapje</a:t>
            </a:r>
            <a:r>
              <a:rPr lang="sq-AL" sz="2400" dirty="0" smtClean="0">
                <a:latin typeface="Cambria" panose="02040503050406030204" pitchFamily="18" charset="0"/>
                <a:ea typeface="Cambria" panose="02040503050406030204" pitchFamily="18" charset="0"/>
              </a:rPr>
              <a:t>së</a:t>
            </a:r>
            <a:r>
              <a:rPr lang="en-US" sz="2400" dirty="0" smtClean="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e </a:t>
            </a:r>
            <a:r>
              <a:rPr lang="en-US" sz="2400" dirty="0" err="1">
                <a:latin typeface="Cambria" panose="02040503050406030204" pitchFamily="18" charset="0"/>
                <a:ea typeface="Cambria" panose="02040503050406030204" pitchFamily="18" charset="0"/>
              </a:rPr>
              <a:t>ofertave</a:t>
            </a:r>
            <a:r>
              <a:rPr lang="en-US" sz="2400" dirty="0" smtClean="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r>
              <a:rPr lang="sq-AL" sz="2400" dirty="0">
                <a:latin typeface="Cambria" panose="02040503050406030204" pitchFamily="18" charset="0"/>
                <a:ea typeface="Cambria" panose="02040503050406030204" pitchFamily="18" charset="0"/>
              </a:rPr>
              <a:t>P</a:t>
            </a:r>
            <a:r>
              <a:rPr lang="en-US" sz="2400" dirty="0" err="1">
                <a:latin typeface="Cambria" panose="02040503050406030204" pitchFamily="18" charset="0"/>
                <a:ea typeface="Cambria" panose="02040503050406030204" pitchFamily="18" charset="0"/>
              </a:rPr>
              <a:t>rocedurave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paraqitjen</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një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ankese</a:t>
            </a:r>
            <a:r>
              <a:rPr lang="sq-AL" sz="2400" dirty="0">
                <a:latin typeface="Cambria" panose="02040503050406030204" pitchFamily="18" charset="0"/>
                <a:ea typeface="Cambria" panose="02040503050406030204" pitchFamily="18" charset="0"/>
              </a:rPr>
              <a:t>.</a:t>
            </a:r>
          </a:p>
          <a:p>
            <a:pPr lvl="0">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a:p>
            <a:pPr marL="0" lvl="0" indent="0">
              <a:buNone/>
            </a:pPr>
            <a:endParaRPr lang="en-US"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2209800" y="6096001"/>
            <a:ext cx="3810000" cy="384290"/>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3209249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ytuł 1"/>
          <p:cNvSpPr>
            <a:spLocks noGrp="1"/>
          </p:cNvSpPr>
          <p:nvPr>
            <p:ph type="title"/>
          </p:nvPr>
        </p:nvSpPr>
        <p:spPr bwMode="auto">
          <a:xfrm>
            <a:off x="1042988" y="447675"/>
            <a:ext cx="7705725" cy="11811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q-AL" sz="2800" b="1" dirty="0">
                <a:solidFill>
                  <a:srgbClr val="002060"/>
                </a:solidFill>
                <a:latin typeface="Cambria" panose="02040503050406030204" pitchFamily="18" charset="0"/>
                <a:ea typeface="Cambria" panose="02040503050406030204" pitchFamily="18" charset="0"/>
              </a:rPr>
              <a:t>Struktura e Dosjes së Tenderit</a:t>
            </a:r>
            <a:endParaRPr lang="en-GB" sz="2800" b="1" dirty="0">
              <a:solidFill>
                <a:srgbClr val="002060"/>
              </a:solidFill>
              <a:latin typeface="Cambria" panose="02040503050406030204" pitchFamily="18" charset="0"/>
              <a:ea typeface="Cambria" panose="02040503050406030204" pitchFamily="18" charset="0"/>
              <a:cs typeface="ＭＳ Ｐゴシック" charset="0"/>
            </a:endParaRPr>
          </a:p>
        </p:txBody>
      </p:sp>
      <p:sp>
        <p:nvSpPr>
          <p:cNvPr id="52227" name="Symbol zastępczy zawartości 2"/>
          <p:cNvSpPr>
            <a:spLocks noGrp="1"/>
          </p:cNvSpPr>
          <p:nvPr>
            <p:ph idx="1"/>
          </p:nvPr>
        </p:nvSpPr>
        <p:spPr bwMode="auto">
          <a:xfrm>
            <a:off x="0" y="1295400"/>
            <a:ext cx="9144000" cy="40782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None/>
            </a:pPr>
            <a:endParaRPr lang="en-US" sz="2400" b="1" dirty="0">
              <a:latin typeface="Cambria" panose="02040503050406030204" pitchFamily="18" charset="0"/>
              <a:ea typeface="Cambria" panose="02040503050406030204" pitchFamily="18" charset="0"/>
            </a:endParaRPr>
          </a:p>
          <a:p>
            <a:pPr algn="ctr">
              <a:buNone/>
            </a:pPr>
            <a:endParaRPr lang="en-US" sz="2400" b="1" dirty="0">
              <a:latin typeface="Cambria" panose="02040503050406030204" pitchFamily="18" charset="0"/>
              <a:ea typeface="Cambria" panose="02040503050406030204" pitchFamily="18" charset="0"/>
            </a:endParaRPr>
          </a:p>
          <a:p>
            <a:pPr>
              <a:buFont typeface="Wingdings" panose="05000000000000000000" pitchFamily="2" charset="2"/>
              <a:buChar char="Ø"/>
            </a:pPr>
            <a:r>
              <a:rPr lang="sq-AL" sz="2400" b="1" i="1" dirty="0">
                <a:latin typeface="Cambria" panose="02040503050406030204" pitchFamily="18" charset="0"/>
                <a:ea typeface="Cambria" panose="02040503050406030204" pitchFamily="18" charset="0"/>
              </a:rPr>
              <a:t>PJESA A</a:t>
            </a:r>
            <a:r>
              <a:rPr lang="sq-AL" sz="2400" dirty="0">
                <a:latin typeface="Cambria" panose="02040503050406030204" pitchFamily="18" charset="0"/>
                <a:ea typeface="Cambria" panose="02040503050406030204" pitchFamily="18" charset="0"/>
              </a:rPr>
              <a:t> – Informata për tenderuesit</a:t>
            </a:r>
          </a:p>
          <a:p>
            <a:pPr>
              <a:buFont typeface="Wingdings" panose="05000000000000000000" pitchFamily="2" charset="2"/>
              <a:buChar char="Ø"/>
            </a:pP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Ø"/>
            </a:pPr>
            <a:r>
              <a:rPr lang="sq-AL" sz="2400" b="1" i="1" dirty="0">
                <a:latin typeface="Cambria" panose="02040503050406030204" pitchFamily="18" charset="0"/>
                <a:ea typeface="Cambria" panose="02040503050406030204" pitchFamily="18" charset="0"/>
              </a:rPr>
              <a:t>PJESA B</a:t>
            </a:r>
            <a:r>
              <a:rPr lang="sq-AL" sz="2400" dirty="0">
                <a:latin typeface="Cambria" panose="02040503050406030204" pitchFamily="18" charset="0"/>
                <a:ea typeface="Cambria" panose="02040503050406030204" pitchFamily="18" charset="0"/>
              </a:rPr>
              <a:t> – Draft Kontrata</a:t>
            </a:r>
          </a:p>
          <a:p>
            <a:pPr>
              <a:buFont typeface="Wingdings" panose="05000000000000000000" pitchFamily="2" charset="2"/>
              <a:buChar char="Ø"/>
            </a:pP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Ø"/>
            </a:pPr>
            <a:r>
              <a:rPr lang="sq-AL" sz="2400" b="1" i="1" dirty="0">
                <a:latin typeface="Cambria" panose="02040503050406030204" pitchFamily="18" charset="0"/>
                <a:ea typeface="Cambria" panose="02040503050406030204" pitchFamily="18" charset="0"/>
              </a:rPr>
              <a:t>PJESA C</a:t>
            </a:r>
            <a:r>
              <a:rPr lang="sq-AL" sz="2400" dirty="0">
                <a:latin typeface="Cambria" panose="02040503050406030204" pitchFamily="18" charset="0"/>
                <a:ea typeface="Cambria" panose="02040503050406030204" pitchFamily="18" charset="0"/>
              </a:rPr>
              <a:t> – Formulari i Tenderit</a:t>
            </a:r>
            <a:endParaRPr lang="en-US" sz="2400" dirty="0">
              <a:latin typeface="Cambria" panose="02040503050406030204" pitchFamily="18" charset="0"/>
              <a:ea typeface="Cambria" panose="02040503050406030204" pitchFamily="18" charset="0"/>
            </a:endParaRPr>
          </a:p>
        </p:txBody>
      </p:sp>
      <p:sp>
        <p:nvSpPr>
          <p:cNvPr id="2" name="Footer Placeholder 1"/>
          <p:cNvSpPr>
            <a:spLocks noGrp="1"/>
          </p:cNvSpPr>
          <p:nvPr>
            <p:ph type="ftr" sz="quarter" idx="11"/>
          </p:nvPr>
        </p:nvSpPr>
        <p:spPr>
          <a:xfrm>
            <a:off x="2286000" y="6356350"/>
            <a:ext cx="51816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21904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ytuł 1"/>
          <p:cNvSpPr>
            <a:spLocks noGrp="1"/>
          </p:cNvSpPr>
          <p:nvPr>
            <p:ph type="title"/>
          </p:nvPr>
        </p:nvSpPr>
        <p:spPr bwMode="auto">
          <a:xfrm>
            <a:off x="0" y="1"/>
            <a:ext cx="9144000" cy="609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q-AL" sz="2800" b="1" dirty="0">
                <a:solidFill>
                  <a:srgbClr val="002060"/>
                </a:solidFill>
                <a:latin typeface="Cambria" panose="02040503050406030204" pitchFamily="18" charset="0"/>
                <a:ea typeface="Cambria" panose="02040503050406030204" pitchFamily="18" charset="0"/>
              </a:rPr>
              <a:t>Dosja e Tenderit </a:t>
            </a:r>
            <a:endParaRPr lang="en-GB" sz="2800" b="1" dirty="0">
              <a:solidFill>
                <a:srgbClr val="002060"/>
              </a:solidFill>
              <a:latin typeface="Cambria" panose="02040503050406030204" pitchFamily="18" charset="0"/>
              <a:ea typeface="Cambria" panose="02040503050406030204" pitchFamily="18" charset="0"/>
              <a:cs typeface="ＭＳ Ｐゴシック" charset="0"/>
            </a:endParaRPr>
          </a:p>
        </p:txBody>
      </p:sp>
      <p:sp>
        <p:nvSpPr>
          <p:cNvPr id="52227" name="Symbol zastępczy zawartości 2"/>
          <p:cNvSpPr>
            <a:spLocks noGrp="1"/>
          </p:cNvSpPr>
          <p:nvPr>
            <p:ph idx="1"/>
          </p:nvPr>
        </p:nvSpPr>
        <p:spPr bwMode="auto">
          <a:xfrm>
            <a:off x="0" y="533400"/>
            <a:ext cx="9144000" cy="6324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sq-AL" sz="2000" b="1" dirty="0">
                <a:latin typeface="Cambria" panose="02040503050406030204" pitchFamily="18" charset="0"/>
                <a:ea typeface="Cambria" panose="02040503050406030204" pitchFamily="18" charset="0"/>
              </a:rPr>
              <a:t>Pjesa A,</a:t>
            </a:r>
            <a:r>
              <a:rPr lang="sq-AL" sz="2000" dirty="0">
                <a:latin typeface="Cambria" panose="02040503050406030204" pitchFamily="18" charset="0"/>
                <a:ea typeface="Cambria" panose="02040503050406030204" pitchFamily="18" charset="0"/>
              </a:rPr>
              <a:t> </a:t>
            </a:r>
            <a:r>
              <a:rPr lang="sq-AL" sz="2000" b="1" dirty="0">
                <a:latin typeface="Cambria" panose="02040503050406030204" pitchFamily="18" charset="0"/>
                <a:ea typeface="Cambria" panose="02040503050406030204" pitchFamily="18" charset="0"/>
              </a:rPr>
              <a:t>procedurat e tenderimit</a:t>
            </a:r>
            <a:r>
              <a:rPr lang="sq-AL" sz="2000" dirty="0">
                <a:latin typeface="Cambria" panose="02040503050406030204" pitchFamily="18" charset="0"/>
                <a:ea typeface="Cambria" panose="02040503050406030204" pitchFamily="18" charset="0"/>
              </a:rPr>
              <a:t>, përbëhet prej tri pjesëve: </a:t>
            </a:r>
          </a:p>
          <a:p>
            <a:pPr marL="0" indent="0">
              <a:buNone/>
            </a:pPr>
            <a:endParaRPr lang="sq-AL" sz="20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400" dirty="0" err="1">
                <a:latin typeface="Cambria" panose="02040503050406030204" pitchFamily="18" charset="0"/>
                <a:ea typeface="Cambria" panose="02040503050406030204" pitchFamily="18" charset="0"/>
              </a:rPr>
              <a:t>Informacione</a:t>
            </a:r>
            <a:r>
              <a:rPr lang="en-US" sz="2400" dirty="0">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p</a:t>
            </a:r>
            <a:r>
              <a:rPr lang="sq-AL" sz="2400" dirty="0" smtClean="0">
                <a:latin typeface="Cambria" panose="02040503050406030204" pitchFamily="18" charset="0"/>
                <a:ea typeface="Cambria" panose="02040503050406030204" pitchFamily="18" charset="0"/>
              </a:rPr>
              <a:t>ë</a:t>
            </a:r>
            <a:r>
              <a:rPr lang="en-US" sz="2400" dirty="0" smtClean="0">
                <a:latin typeface="Cambria" panose="02040503050406030204" pitchFamily="18" charset="0"/>
                <a:ea typeface="Cambria" panose="02040503050406030204" pitchFamily="18" charset="0"/>
              </a:rPr>
              <a:t>r </a:t>
            </a:r>
            <a:r>
              <a:rPr lang="en-US" sz="2400" dirty="0" err="1">
                <a:latin typeface="Cambria" panose="02040503050406030204" pitchFamily="18" charset="0"/>
                <a:ea typeface="Cambria" panose="02040503050406030204" pitchFamily="18" charset="0"/>
              </a:rPr>
              <a:t>tenderuesin</a:t>
            </a:r>
            <a:r>
              <a:rPr lang="en-US" sz="24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Fletë e të dhënave të tenderit </a:t>
            </a:r>
            <a:r>
              <a:rPr lang="en-US" sz="2000" dirty="0" smtClean="0">
                <a:latin typeface="Cambria" panose="02040503050406030204" pitchFamily="18" charset="0"/>
                <a:ea typeface="Cambria" panose="02040503050406030204" pitchFamily="18" charset="0"/>
              </a:rPr>
              <a:t>;</a:t>
            </a:r>
            <a:endParaRPr lang="sq-AL" sz="20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An</a:t>
            </a:r>
            <a:r>
              <a:rPr lang="en-US" sz="2400" dirty="0" err="1">
                <a:latin typeface="Cambria" panose="02040503050406030204" pitchFamily="18" charset="0"/>
                <a:ea typeface="Cambria" panose="02040503050406030204" pitchFamily="18" charset="0"/>
              </a:rPr>
              <a:t>ekset</a:t>
            </a:r>
            <a:r>
              <a:rPr lang="en-US" sz="2400" dirty="0">
                <a:latin typeface="Cambria" panose="02040503050406030204" pitchFamily="18" charset="0"/>
                <a:ea typeface="Cambria" panose="02040503050406030204" pitchFamily="18" charset="0"/>
              </a:rPr>
              <a:t> </a:t>
            </a:r>
          </a:p>
          <a:p>
            <a:pPr marL="0" indent="0">
              <a:buNone/>
            </a:pPr>
            <a:endParaRPr lang="sq-AL" sz="2000" dirty="0">
              <a:latin typeface="Cambria" panose="02040503050406030204" pitchFamily="18" charset="0"/>
              <a:ea typeface="Cambria" panose="02040503050406030204" pitchFamily="18" charset="0"/>
            </a:endParaRPr>
          </a:p>
          <a:p>
            <a:pPr marL="0" indent="0">
              <a:buNone/>
            </a:pPr>
            <a:r>
              <a:rPr lang="sq-AL" sz="2000" b="1" dirty="0">
                <a:latin typeface="Cambria" panose="02040503050406030204" pitchFamily="18" charset="0"/>
                <a:ea typeface="Cambria" panose="02040503050406030204" pitchFamily="18" charset="0"/>
              </a:rPr>
              <a:t>Pjesa B, draft </a:t>
            </a:r>
            <a:r>
              <a:rPr lang="sq-AL" sz="2000" b="1" dirty="0" smtClean="0">
                <a:latin typeface="Cambria" panose="02040503050406030204" pitchFamily="18" charset="0"/>
                <a:ea typeface="Cambria" panose="02040503050406030204" pitchFamily="18" charset="0"/>
              </a:rPr>
              <a:t>kontratë</a:t>
            </a:r>
            <a:r>
              <a:rPr lang="en-US" sz="2000" b="1" dirty="0" smtClean="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 </a:t>
            </a:r>
            <a:endParaRPr lang="en-US" sz="2000" dirty="0">
              <a:latin typeface="Cambria" panose="02040503050406030204" pitchFamily="18" charset="0"/>
              <a:ea typeface="Cambria" panose="02040503050406030204" pitchFamily="18" charset="0"/>
            </a:endParaRPr>
          </a:p>
          <a:p>
            <a:pPr marL="0" indent="0">
              <a:buNone/>
            </a:pPr>
            <a:endParaRPr lang="sq-AL" sz="2000" dirty="0">
              <a:latin typeface="Cambria" panose="02040503050406030204" pitchFamily="18" charset="0"/>
              <a:ea typeface="Cambria" panose="02040503050406030204" pitchFamily="18" charset="0"/>
            </a:endParaRPr>
          </a:p>
          <a:p>
            <a:pPr marL="0" indent="0">
              <a:buNone/>
            </a:pPr>
            <a:r>
              <a:rPr lang="en-US" sz="2400" dirty="0" err="1">
                <a:latin typeface="Cambria" panose="02040503050406030204" pitchFamily="18" charset="0"/>
                <a:ea typeface="Cambria" panose="02040503050406030204" pitchFamily="18" charset="0"/>
              </a:rPr>
              <a:t>Pjesa</a:t>
            </a:r>
            <a:r>
              <a:rPr lang="en-US" sz="2400" dirty="0">
                <a:latin typeface="Cambria" panose="02040503050406030204" pitchFamily="18" charset="0"/>
                <a:ea typeface="Cambria" panose="02040503050406030204" pitchFamily="18" charset="0"/>
              </a:rPr>
              <a:t> I- Draft </a:t>
            </a:r>
            <a:r>
              <a:rPr lang="en-US" sz="2400" dirty="0" err="1">
                <a:latin typeface="Cambria" panose="02040503050406030204" pitchFamily="18" charset="0"/>
                <a:ea typeface="Cambria" panose="02040503050406030204" pitchFamily="18" charset="0"/>
              </a:rPr>
              <a:t>Kontrata</a:t>
            </a:r>
            <a:r>
              <a:rPr lang="en-US" sz="24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a:p>
            <a:pPr marL="0" indent="0">
              <a:buNone/>
            </a:pPr>
            <a:r>
              <a:rPr lang="en-US" sz="2400" dirty="0" err="1">
                <a:latin typeface="Cambria" panose="02040503050406030204" pitchFamily="18" charset="0"/>
                <a:ea typeface="Cambria" panose="02040503050406030204" pitchFamily="18" charset="0"/>
              </a:rPr>
              <a:t>Pjesa</a:t>
            </a:r>
            <a:r>
              <a:rPr lang="en-US" sz="2400" dirty="0">
                <a:latin typeface="Cambria" panose="02040503050406030204" pitchFamily="18" charset="0"/>
                <a:ea typeface="Cambria" panose="02040503050406030204" pitchFamily="18" charset="0"/>
              </a:rPr>
              <a:t> II -</a:t>
            </a:r>
            <a:r>
              <a:rPr lang="sq-AL" sz="2400" dirty="0">
                <a:latin typeface="Cambria" panose="02040503050406030204" pitchFamily="18" charset="0"/>
                <a:ea typeface="Cambria" panose="02040503050406030204" pitchFamily="18" charset="0"/>
              </a:rPr>
              <a:t>Kushtet e përgjithshme </a:t>
            </a:r>
            <a:r>
              <a:rPr lang="en-US" sz="2400" dirty="0" err="1" smtClean="0">
                <a:latin typeface="Cambria" panose="02040503050406030204" pitchFamily="18" charset="0"/>
                <a:ea typeface="Cambria" panose="02040503050406030204" pitchFamily="18" charset="0"/>
              </a:rPr>
              <a:t>dhe</a:t>
            </a:r>
            <a:endParaRPr lang="sq-AL" sz="2400" dirty="0">
              <a:latin typeface="Cambria" panose="02040503050406030204" pitchFamily="18" charset="0"/>
              <a:ea typeface="Cambria" panose="02040503050406030204" pitchFamily="18" charset="0"/>
            </a:endParaRPr>
          </a:p>
          <a:p>
            <a:pPr marL="0" indent="0">
              <a:buNone/>
            </a:pPr>
            <a:r>
              <a:rPr lang="en-US" sz="2400" dirty="0" err="1">
                <a:latin typeface="Cambria" panose="02040503050406030204" pitchFamily="18" charset="0"/>
                <a:ea typeface="Cambria" panose="02040503050406030204" pitchFamily="18" charset="0"/>
              </a:rPr>
              <a:t>Pjesa</a:t>
            </a:r>
            <a:r>
              <a:rPr lang="en-US" sz="2400" dirty="0">
                <a:latin typeface="Cambria" panose="02040503050406030204" pitchFamily="18" charset="0"/>
                <a:ea typeface="Cambria" panose="02040503050406030204" pitchFamily="18" charset="0"/>
              </a:rPr>
              <a:t> III - </a:t>
            </a:r>
            <a:r>
              <a:rPr lang="sq-AL" sz="2400" dirty="0">
                <a:latin typeface="Cambria" panose="02040503050406030204" pitchFamily="18" charset="0"/>
                <a:ea typeface="Cambria" panose="02040503050406030204" pitchFamily="18" charset="0"/>
              </a:rPr>
              <a:t>Kushtet e veçanta</a:t>
            </a:r>
            <a:r>
              <a:rPr lang="en-US" sz="2400" dirty="0">
                <a:latin typeface="Cambria" panose="02040503050406030204" pitchFamily="18" charset="0"/>
                <a:ea typeface="Cambria" panose="02040503050406030204" pitchFamily="18" charset="0"/>
              </a:rPr>
              <a:t>.</a:t>
            </a:r>
            <a:endParaRPr lang="sq-AL" sz="2400" dirty="0">
              <a:latin typeface="Cambria" panose="02040503050406030204" pitchFamily="18" charset="0"/>
              <a:ea typeface="Cambria" panose="02040503050406030204" pitchFamily="18" charset="0"/>
            </a:endParaRPr>
          </a:p>
          <a:p>
            <a:pPr marL="0" lvl="0" indent="0">
              <a:buNone/>
            </a:pPr>
            <a:endParaRPr lang="en-US" sz="2400" dirty="0">
              <a:latin typeface="Cambria" panose="02040503050406030204" pitchFamily="18" charset="0"/>
              <a:ea typeface="Cambria" panose="02040503050406030204" pitchFamily="18" charset="0"/>
            </a:endParaRPr>
          </a:p>
        </p:txBody>
      </p:sp>
      <p:sp>
        <p:nvSpPr>
          <p:cNvPr id="2" name="Footer Placeholder 1"/>
          <p:cNvSpPr>
            <a:spLocks noGrp="1"/>
          </p:cNvSpPr>
          <p:nvPr>
            <p:ph type="ftr" sz="quarter" idx="11"/>
          </p:nvPr>
        </p:nvSpPr>
        <p:spPr>
          <a:xfrm>
            <a:off x="3124200" y="6356350"/>
            <a:ext cx="44196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21904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ytuł 1"/>
          <p:cNvSpPr>
            <a:spLocks noGrp="1"/>
          </p:cNvSpPr>
          <p:nvPr>
            <p:ph type="title"/>
          </p:nvPr>
        </p:nvSpPr>
        <p:spPr bwMode="auto">
          <a:xfrm>
            <a:off x="0" y="0"/>
            <a:ext cx="9144000" cy="99060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q-AL" sz="2800" b="1" dirty="0">
                <a:solidFill>
                  <a:srgbClr val="002060"/>
                </a:solidFill>
                <a:latin typeface="Cambria" panose="02040503050406030204" pitchFamily="18" charset="0"/>
                <a:ea typeface="Cambria" panose="02040503050406030204" pitchFamily="18" charset="0"/>
              </a:rPr>
              <a:t>Dosja e Tenderit </a:t>
            </a:r>
            <a:endParaRPr lang="en-GB" sz="2800" b="1" dirty="0">
              <a:solidFill>
                <a:srgbClr val="002060"/>
              </a:solidFill>
              <a:latin typeface="Cambria" panose="02040503050406030204" pitchFamily="18" charset="0"/>
              <a:ea typeface="Cambria" panose="02040503050406030204" pitchFamily="18" charset="0"/>
              <a:cs typeface="ＭＳ Ｐゴシック" charset="0"/>
            </a:endParaRPr>
          </a:p>
        </p:txBody>
      </p:sp>
      <p:sp>
        <p:nvSpPr>
          <p:cNvPr id="52227" name="Symbol zastępczy zawartości 2"/>
          <p:cNvSpPr>
            <a:spLocks noGrp="1"/>
          </p:cNvSpPr>
          <p:nvPr>
            <p:ph idx="1"/>
          </p:nvPr>
        </p:nvSpPr>
        <p:spPr bwMode="auto">
          <a:xfrm>
            <a:off x="228600" y="762000"/>
            <a:ext cx="9144000" cy="5638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sq-AL" sz="2400" dirty="0">
              <a:latin typeface="Cambria" panose="02040503050406030204" pitchFamily="18" charset="0"/>
              <a:ea typeface="Cambria" panose="02040503050406030204" pitchFamily="18" charset="0"/>
            </a:endParaRPr>
          </a:p>
          <a:p>
            <a:pPr marL="0" indent="0">
              <a:buNone/>
            </a:pPr>
            <a:r>
              <a:rPr lang="sq-AL" sz="2400" b="1" dirty="0">
                <a:latin typeface="Cambria" panose="02040503050406030204" pitchFamily="18" charset="0"/>
                <a:ea typeface="Cambria" panose="02040503050406030204" pitchFamily="18" charset="0"/>
              </a:rPr>
              <a:t>Pjesa C, Formulari për dorëzimin e ofertës, </a:t>
            </a:r>
            <a:r>
              <a:rPr lang="sq-AL" sz="2400" dirty="0">
                <a:latin typeface="Cambria" panose="02040503050406030204" pitchFamily="18" charset="0"/>
                <a:ea typeface="Cambria" panose="02040503050406030204" pitchFamily="18" charset="0"/>
              </a:rPr>
              <a:t>është pjesa kryesore e tenderit, sepse në këtë pjesë ofertuesi deklaron se ai ka kontrolluar dhe pranon të gjitha kushtet e tenderit dhe dorëzon ofertë e tij financiare. </a:t>
            </a:r>
          </a:p>
          <a:p>
            <a:pPr marL="0" indent="0">
              <a:buNone/>
            </a:pPr>
            <a:endParaRPr lang="sq-AL" sz="2400" dirty="0">
              <a:latin typeface="Cambria" panose="02040503050406030204" pitchFamily="18" charset="0"/>
              <a:ea typeface="Cambria" panose="02040503050406030204" pitchFamily="18" charset="0"/>
            </a:endParaRPr>
          </a:p>
          <a:p>
            <a:pPr marL="0" indent="0">
              <a:buNone/>
            </a:pPr>
            <a:r>
              <a:rPr lang="sq-AL" sz="2400" dirty="0">
                <a:latin typeface="Cambria" panose="02040503050406030204" pitchFamily="18" charset="0"/>
                <a:ea typeface="Cambria" panose="02040503050406030204" pitchFamily="18" charset="0"/>
              </a:rPr>
              <a:t>Ajo përbëhet nga: </a:t>
            </a: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Formulari i tenderit</a:t>
            </a: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Lista e çmimeve </a:t>
            </a:r>
            <a:r>
              <a:rPr lang="en-US" sz="2400" dirty="0">
                <a:latin typeface="Cambria" panose="02040503050406030204" pitchFamily="18" charset="0"/>
                <a:ea typeface="Cambria" panose="02040503050406030204" pitchFamily="18" charset="0"/>
              </a:rPr>
              <a:t> </a:t>
            </a:r>
          </a:p>
          <a:p>
            <a:pPr marL="0" indent="0">
              <a:buNone/>
            </a:pPr>
            <a:endParaRPr lang="sq-AL" sz="2400" b="1" dirty="0">
              <a:latin typeface="Cambria" panose="02040503050406030204" pitchFamily="18" charset="0"/>
              <a:ea typeface="Cambria" panose="02040503050406030204" pitchFamily="18" charset="0"/>
            </a:endParaRPr>
          </a:p>
          <a:p>
            <a:pPr marL="0" indent="0">
              <a:buNone/>
            </a:pPr>
            <a:endParaRPr lang="sq-AL" sz="2400" b="1" dirty="0">
              <a:latin typeface="Cambria" panose="02040503050406030204" pitchFamily="18" charset="0"/>
              <a:ea typeface="Cambria" panose="02040503050406030204" pitchFamily="18" charset="0"/>
            </a:endParaRPr>
          </a:p>
          <a:p>
            <a:pPr marL="0" indent="0">
              <a:buNone/>
            </a:pPr>
            <a:endParaRPr lang="sq-AL" sz="2400" b="1" dirty="0">
              <a:latin typeface="Cambria" panose="02040503050406030204" pitchFamily="18" charset="0"/>
              <a:ea typeface="Cambria" panose="02040503050406030204" pitchFamily="18" charset="0"/>
            </a:endParaRPr>
          </a:p>
        </p:txBody>
      </p:sp>
      <p:sp>
        <p:nvSpPr>
          <p:cNvPr id="2" name="Footer Placeholder 1"/>
          <p:cNvSpPr>
            <a:spLocks noGrp="1"/>
          </p:cNvSpPr>
          <p:nvPr>
            <p:ph type="ftr" sz="quarter" idx="11"/>
          </p:nvPr>
        </p:nvSpPr>
        <p:spPr>
          <a:xfrm>
            <a:off x="3124200" y="6356350"/>
            <a:ext cx="5029200" cy="365125"/>
          </a:xfrm>
        </p:spPr>
        <p:txBody>
          <a:bodyPr/>
          <a:lstStyle/>
          <a:p>
            <a:r>
              <a:rPr lang="en-US" dirty="0" err="1"/>
              <a:t>Departamenti</a:t>
            </a:r>
            <a:r>
              <a:rPr lang="en-US" dirty="0"/>
              <a:t> per Trajnime/KRPP</a:t>
            </a:r>
          </a:p>
        </p:txBody>
      </p:sp>
      <p:sp>
        <p:nvSpPr>
          <p:cNvPr id="5" name="Rectangle 2">
            <a:extLst>
              <a:ext uri="{FF2B5EF4-FFF2-40B4-BE49-F238E27FC236}">
                <a16:creationId xmlns:a16="http://schemas.microsoft.com/office/drawing/2014/main" xmlns="" id="{DBE56FA8-F9B6-624B-E437-2362D0F3AB59}"/>
              </a:ext>
            </a:extLst>
          </p:cNvPr>
          <p:cNvSpPr>
            <a:spLocks noChangeArrowheads="1"/>
          </p:cNvSpPr>
          <p:nvPr/>
        </p:nvSpPr>
        <p:spPr bwMode="auto">
          <a:xfrm>
            <a:off x="22860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q-AL"/>
          </a:p>
        </p:txBody>
      </p:sp>
      <p:graphicFrame>
        <p:nvGraphicFramePr>
          <p:cNvPr id="8" name="Object 7">
            <a:extLst>
              <a:ext uri="{FF2B5EF4-FFF2-40B4-BE49-F238E27FC236}">
                <a16:creationId xmlns:a16="http://schemas.microsoft.com/office/drawing/2014/main" xmlns="" id="{48E9ABF6-D7F0-FFC3-4FF5-D95985000E88}"/>
              </a:ext>
            </a:extLst>
          </p:cNvPr>
          <p:cNvGraphicFramePr>
            <a:graphicFrameLocks noChangeAspect="1"/>
          </p:cNvGraphicFramePr>
          <p:nvPr>
            <p:extLst>
              <p:ext uri="{D42A27DB-BD31-4B8C-83A1-F6EECF244321}">
                <p14:modId xmlns:p14="http://schemas.microsoft.com/office/powerpoint/2010/main" val="3239231000"/>
              </p:ext>
            </p:extLst>
          </p:nvPr>
        </p:nvGraphicFramePr>
        <p:xfrm>
          <a:off x="762000" y="4800600"/>
          <a:ext cx="958850" cy="990601"/>
        </p:xfrm>
        <a:graphic>
          <a:graphicData uri="http://schemas.openxmlformats.org/presentationml/2006/ole">
            <mc:AlternateContent xmlns:mc="http://schemas.openxmlformats.org/markup-compatibility/2006">
              <mc:Choice xmlns:v="urn:schemas-microsoft-com:vml" Requires="v">
                <p:oleObj spid="_x0000_s1027" name="Document" showAsIcon="1" r:id="rId3" imgW="957605" imgH="624709" progId="Word.Document.12">
                  <p:embed/>
                </p:oleObj>
              </mc:Choice>
              <mc:Fallback>
                <p:oleObj name="Document" showAsIcon="1" r:id="rId3" imgW="957605" imgH="624709" progId="Word.Document.12">
                  <p:embed/>
                  <p:pic>
                    <p:nvPicPr>
                      <p:cNvPr id="8" name="Object 7">
                        <a:extLst>
                          <a:ext uri="{FF2B5EF4-FFF2-40B4-BE49-F238E27FC236}">
                            <a16:creationId xmlns:a16="http://schemas.microsoft.com/office/drawing/2014/main" xmlns="" id="{48E9ABF6-D7F0-FFC3-4FF5-D95985000E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00600"/>
                        <a:ext cx="958850" cy="990601"/>
                      </a:xfrm>
                      <a:prstGeom prst="rect">
                        <a:avLst/>
                      </a:prstGeom>
                      <a:noFill/>
                    </p:spPr>
                  </p:pic>
                </p:oleObj>
              </mc:Fallback>
            </mc:AlternateContent>
          </a:graphicData>
        </a:graphic>
      </p:graphicFrame>
    </p:spTree>
    <p:extLst>
      <p:ext uri="{BB962C8B-B14F-4D97-AF65-F5344CB8AC3E}">
        <p14:creationId xmlns:p14="http://schemas.microsoft.com/office/powerpoint/2010/main" val="219043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ytuł 1"/>
          <p:cNvSpPr>
            <a:spLocks noGrp="1"/>
          </p:cNvSpPr>
          <p:nvPr>
            <p:ph type="title"/>
          </p:nvPr>
        </p:nvSpPr>
        <p:spPr bwMode="auto">
          <a:xfrm>
            <a:off x="76200" y="1"/>
            <a:ext cx="9067800" cy="76199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dirty="0" err="1">
                <a:solidFill>
                  <a:srgbClr val="002060"/>
                </a:solidFill>
                <a:latin typeface="Cambria" panose="02040503050406030204" pitchFamily="18" charset="0"/>
                <a:ea typeface="Cambria" panose="02040503050406030204" pitchFamily="18" charset="0"/>
              </a:rPr>
              <a:t>Formulari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Tenderit</a:t>
            </a:r>
            <a:endParaRPr lang="en-GB" sz="2800" b="1" dirty="0">
              <a:solidFill>
                <a:srgbClr val="002060"/>
              </a:solidFill>
              <a:latin typeface="Cambria" panose="02040503050406030204" pitchFamily="18" charset="0"/>
              <a:ea typeface="Cambria" panose="02040503050406030204" pitchFamily="18" charset="0"/>
              <a:cs typeface="ＭＳ Ｐゴシック" charset="0"/>
            </a:endParaRPr>
          </a:p>
        </p:txBody>
      </p:sp>
      <p:sp>
        <p:nvSpPr>
          <p:cNvPr id="52227" name="Symbol zastępczy zawartości 2"/>
          <p:cNvSpPr>
            <a:spLocks noGrp="1"/>
          </p:cNvSpPr>
          <p:nvPr>
            <p:ph idx="1"/>
          </p:nvPr>
        </p:nvSpPr>
        <p:spPr bwMode="auto">
          <a:xfrm>
            <a:off x="0" y="838200"/>
            <a:ext cx="9144000" cy="5562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sq-AL" sz="2400" dirty="0">
              <a:latin typeface="Cambria" panose="02040503050406030204" pitchFamily="18" charset="0"/>
              <a:ea typeface="Cambria" panose="02040503050406030204" pitchFamily="18" charset="0"/>
            </a:endParaRPr>
          </a:p>
          <a:p>
            <a:pPr marL="0" indent="0">
              <a:buNone/>
            </a:pPr>
            <a:r>
              <a:rPr lang="en-US" sz="2400"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Formulari i dorëzimit të tenderit, </a:t>
            </a:r>
            <a:r>
              <a:rPr lang="sq-AL" sz="2400" dirty="0" err="1">
                <a:latin typeface="Cambria" panose="02040503050406030204" pitchFamily="18" charset="0"/>
                <a:ea typeface="Cambria" panose="02040503050406030204" pitchFamily="18" charset="0"/>
              </a:rPr>
              <a:t>gjenerohet</a:t>
            </a:r>
            <a:r>
              <a:rPr lang="sq-AL" sz="2400" dirty="0">
                <a:latin typeface="Cambria" panose="02040503050406030204" pitchFamily="18" charset="0"/>
                <a:ea typeface="Cambria" panose="02040503050406030204" pitchFamily="18" charset="0"/>
              </a:rPr>
              <a:t> nga sistemi dhe si rrjedhojë nuk ka mundësi që të shënohet vlera e ofertës me shkronja, prandaj oferta nuk refuzohet.</a:t>
            </a:r>
            <a:endParaRPr lang="en-US" sz="2400" dirty="0">
              <a:latin typeface="Cambria" panose="02040503050406030204" pitchFamily="18" charset="0"/>
              <a:ea typeface="Cambria" panose="02040503050406030204" pitchFamily="18" charset="0"/>
            </a:endParaRPr>
          </a:p>
          <a:p>
            <a:pPr marL="0" indent="0">
              <a:buNone/>
            </a:pPr>
            <a:endParaRPr lang="en-US" sz="2400" dirty="0">
              <a:latin typeface="Cambria" panose="02040503050406030204" pitchFamily="18" charset="0"/>
              <a:ea typeface="Cambria" panose="02040503050406030204" pitchFamily="18" charset="0"/>
            </a:endParaRPr>
          </a:p>
          <a:p>
            <a:pPr marL="0" indent="0">
              <a:buNone/>
            </a:pPr>
            <a:r>
              <a:rPr lang="en-US" sz="2400"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Për të gjitha procedurat e përgatitura përmes platformës elektronike, AK duhet të përdorin vetëm Listën e çmimeve standarde ose jo-standarde nga platforma elektronike. </a:t>
            </a:r>
            <a:endParaRPr lang="en-US" sz="2400" dirty="0">
              <a:latin typeface="Cambria" panose="02040503050406030204" pitchFamily="18" charset="0"/>
              <a:ea typeface="Cambria" panose="02040503050406030204" pitchFamily="18" charset="0"/>
            </a:endParaRPr>
          </a:p>
          <a:p>
            <a:pPr marL="0" indent="0">
              <a:buNone/>
            </a:pPr>
            <a:endParaRPr lang="sq-AL" sz="2400" dirty="0">
              <a:latin typeface="Cambria" panose="02040503050406030204" pitchFamily="18" charset="0"/>
              <a:ea typeface="Cambria" panose="02040503050406030204" pitchFamily="18" charset="0"/>
            </a:endParaRPr>
          </a:p>
          <a:p>
            <a:pPr marL="0" indent="0">
              <a:buNone/>
            </a:pPr>
            <a:r>
              <a:rPr lang="en-US" sz="2400"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Lista e çmimeve e cila është pjese e dosjes se tenderit, nuk duhet të plotësohet, pra duhet të fshihet nga dosja e tenderit.</a:t>
            </a:r>
          </a:p>
          <a:p>
            <a:pPr marL="0" indent="0">
              <a:buNone/>
            </a:pPr>
            <a:endParaRPr lang="en-US" sz="2400" dirty="0">
              <a:latin typeface="Cambria" panose="02040503050406030204" pitchFamily="18" charset="0"/>
              <a:ea typeface="Cambria" panose="02040503050406030204" pitchFamily="18" charset="0"/>
            </a:endParaRPr>
          </a:p>
        </p:txBody>
      </p:sp>
      <p:sp>
        <p:nvSpPr>
          <p:cNvPr id="2" name="Footer Placeholder 1"/>
          <p:cNvSpPr>
            <a:spLocks noGrp="1"/>
          </p:cNvSpPr>
          <p:nvPr>
            <p:ph type="ftr" sz="quarter" idx="11"/>
          </p:nvPr>
        </p:nvSpPr>
        <p:spPr>
          <a:xfrm>
            <a:off x="3124200" y="5943601"/>
            <a:ext cx="5029200" cy="457200"/>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219043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sq-AL" sz="2800" b="1" dirty="0">
                <a:solidFill>
                  <a:srgbClr val="002060"/>
                </a:solidFill>
                <a:latin typeface="Cambria" panose="02040503050406030204" pitchFamily="18" charset="0"/>
                <a:ea typeface="Cambria" panose="02040503050406030204" pitchFamily="18" charset="0"/>
              </a:rPr>
              <a:t>Dosja e Tenderit </a:t>
            </a:r>
            <a:endParaRPr lang="sq-AL" sz="2800" dirty="0">
              <a:solidFill>
                <a:srgbClr val="002060"/>
              </a:solidFill>
            </a:endParaRPr>
          </a:p>
        </p:txBody>
      </p:sp>
      <p:sp>
        <p:nvSpPr>
          <p:cNvPr id="3" name="Content Placeholder 2"/>
          <p:cNvSpPr>
            <a:spLocks noGrp="1"/>
          </p:cNvSpPr>
          <p:nvPr>
            <p:ph idx="1"/>
          </p:nvPr>
        </p:nvSpPr>
        <p:spPr>
          <a:xfrm>
            <a:off x="0" y="914400"/>
            <a:ext cx="9144000" cy="5257800"/>
          </a:xfrm>
        </p:spPr>
        <p:txBody>
          <a:bodyPr/>
          <a:lstStyle/>
          <a:p>
            <a:pPr>
              <a:buFontTx/>
              <a:buChar char="-"/>
            </a:pPr>
            <a:r>
              <a:rPr lang="sq-AL" sz="2000" dirty="0">
                <a:latin typeface="Cambria" panose="02040503050406030204" pitchFamily="18" charset="0"/>
                <a:ea typeface="Cambria" panose="02040503050406030204" pitchFamily="18" charset="0"/>
              </a:rPr>
              <a:t>Të gjitha çmimet e specifikuara në tender duhet të deklarohen në Euro (€). Çmimi i ofertuar lejohet qe të shënohet me maksimum dy (2) numra pas pikës dhjetore</a:t>
            </a:r>
            <a:r>
              <a:rPr lang="en-US" sz="2000" dirty="0">
                <a:latin typeface="Cambria" panose="02040503050406030204" pitchFamily="18" charset="0"/>
                <a:ea typeface="Cambria" panose="02040503050406030204" pitchFamily="18" charset="0"/>
              </a:rPr>
              <a:t>;</a:t>
            </a:r>
          </a:p>
          <a:p>
            <a:pPr marL="0" indent="0">
              <a:buNone/>
            </a:pPr>
            <a:endParaRPr lang="en-US" sz="2000" dirty="0">
              <a:latin typeface="Cambria" panose="02040503050406030204" pitchFamily="18" charset="0"/>
              <a:ea typeface="Cambria" panose="02040503050406030204" pitchFamily="18" charset="0"/>
            </a:endParaRPr>
          </a:p>
          <a:p>
            <a:pPr>
              <a:buFontTx/>
              <a:buChar char="-"/>
            </a:pPr>
            <a:r>
              <a:rPr lang="sq-AL" sz="2000" dirty="0">
                <a:latin typeface="Cambria" panose="02040503050406030204" pitchFamily="18" charset="0"/>
                <a:ea typeface="Cambria" panose="02040503050406030204" pitchFamily="18" charset="0"/>
              </a:rPr>
              <a:t>Ne rast se AK lejon çmime me më shume se (2) numra pas pikës dhjetore, atëherë AK duhet të ceke këtë </a:t>
            </a:r>
            <a:r>
              <a:rPr lang="sq-AL" sz="2000" dirty="0" err="1">
                <a:latin typeface="Cambria" panose="02040503050406030204" pitchFamily="18" charset="0"/>
                <a:ea typeface="Cambria" panose="02040503050406030204" pitchFamily="18" charset="0"/>
              </a:rPr>
              <a:t>decitivisht</a:t>
            </a:r>
            <a:r>
              <a:rPr lang="sq-AL" sz="2000" dirty="0">
                <a:latin typeface="Cambria" panose="02040503050406030204" pitchFamily="18" charset="0"/>
                <a:ea typeface="Cambria" panose="02040503050406030204" pitchFamily="18" charset="0"/>
              </a:rPr>
              <a:t> ne Dosjen e tenderit dhe duhet të përdorë Listën e çmimeve jo-standard</a:t>
            </a:r>
            <a:r>
              <a:rPr lang="en-US" sz="2000" dirty="0">
                <a:latin typeface="Cambria" panose="02040503050406030204" pitchFamily="18" charset="0"/>
                <a:ea typeface="Cambria" panose="02040503050406030204" pitchFamily="18" charset="0"/>
              </a:rPr>
              <a:t>;</a:t>
            </a:r>
          </a:p>
          <a:p>
            <a:pPr>
              <a:buFontTx/>
              <a:buChar char="-"/>
            </a:pPr>
            <a:endParaRPr lang="sq-AL" sz="2000" dirty="0">
              <a:latin typeface="Cambria" panose="02040503050406030204" pitchFamily="18" charset="0"/>
              <a:ea typeface="Cambria" panose="02040503050406030204" pitchFamily="18" charset="0"/>
            </a:endParaRPr>
          </a:p>
          <a:p>
            <a:pPr>
              <a:buFontTx/>
              <a:buChar char="-"/>
            </a:pPr>
            <a:r>
              <a:rPr lang="sq-AL" sz="2000" dirty="0">
                <a:latin typeface="Cambria" panose="02040503050406030204" pitchFamily="18" charset="0"/>
                <a:ea typeface="Cambria" panose="02040503050406030204" pitchFamily="18" charset="0"/>
              </a:rPr>
              <a:t>Në dosjen e tenderit AK do të deklaron të gjitha informatat relevante për kontratës në fjalë që OE-të të interesuar duhet të dinë për përgatitjen e tenderëve pa kërkuar informata shtesë.</a:t>
            </a:r>
            <a:endParaRPr lang="en-US" sz="2000" dirty="0">
              <a:latin typeface="Cambria" panose="02040503050406030204" pitchFamily="18" charset="0"/>
              <a:ea typeface="Cambria" panose="02040503050406030204" pitchFamily="18" charset="0"/>
            </a:endParaRPr>
          </a:p>
          <a:p>
            <a:pPr marL="0" indent="0">
              <a:buNone/>
            </a:pPr>
            <a:endParaRPr lang="en-US"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Informata të tilla do të përfshijnë të gjitha specifikimet, kërkesat, kriteret, afatet kohore, metodologjitë, kushtet e kontratës, vizitat në lokacion ose takime para-tenderuese etj. </a:t>
            </a:r>
          </a:p>
          <a:p>
            <a:endParaRPr lang="sq-AL" sz="2400" dirty="0"/>
          </a:p>
          <a:p>
            <a:endParaRPr lang="sq-AL" sz="2400" dirty="0"/>
          </a:p>
        </p:txBody>
      </p:sp>
      <p:sp>
        <p:nvSpPr>
          <p:cNvPr id="4" name="Footer Placeholder 3"/>
          <p:cNvSpPr>
            <a:spLocks noGrp="1"/>
          </p:cNvSpPr>
          <p:nvPr>
            <p:ph type="ftr" sz="quarter" idx="11"/>
          </p:nvPr>
        </p:nvSpPr>
        <p:spPr>
          <a:xfrm>
            <a:off x="3124200" y="6248400"/>
            <a:ext cx="4572000" cy="457200"/>
          </a:xfrm>
        </p:spPr>
        <p:txBody>
          <a:bodyPr/>
          <a:lstStyle/>
          <a:p>
            <a:r>
              <a:rPr lang="en-US" dirty="0" err="1"/>
              <a:t>Departamenti</a:t>
            </a:r>
            <a:r>
              <a:rPr lang="en-US" dirty="0"/>
              <a:t> </a:t>
            </a:r>
            <a:r>
              <a:rPr lang="en-US" dirty="0" smtClean="0"/>
              <a:t>p</a:t>
            </a:r>
            <a:r>
              <a:rPr lang="sq-AL" dirty="0" smtClean="0"/>
              <a:t>ë</a:t>
            </a:r>
            <a:r>
              <a:rPr lang="en-US" dirty="0" smtClean="0"/>
              <a:t>r </a:t>
            </a:r>
            <a:r>
              <a:rPr lang="en-US" dirty="0"/>
              <a:t>Trajnime/KRPP</a:t>
            </a:r>
          </a:p>
        </p:txBody>
      </p:sp>
    </p:spTree>
    <p:extLst>
      <p:ext uri="{BB962C8B-B14F-4D97-AF65-F5344CB8AC3E}">
        <p14:creationId xmlns:p14="http://schemas.microsoft.com/office/powerpoint/2010/main" val="903990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sq-AL" sz="2800" b="1" dirty="0">
                <a:solidFill>
                  <a:srgbClr val="002060"/>
                </a:solidFill>
                <a:latin typeface="Cambria" panose="02040503050406030204" pitchFamily="18" charset="0"/>
                <a:ea typeface="Cambria" panose="02040503050406030204" pitchFamily="18" charset="0"/>
              </a:rPr>
              <a:t>Dosja e Tenderit </a:t>
            </a:r>
            <a:endParaRPr lang="sq-AL" sz="2800" dirty="0">
              <a:solidFill>
                <a:srgbClr val="002060"/>
              </a:solidFill>
              <a:highlight>
                <a:srgbClr val="FFFF00"/>
              </a:highlight>
            </a:endParaRPr>
          </a:p>
        </p:txBody>
      </p:sp>
      <p:sp>
        <p:nvSpPr>
          <p:cNvPr id="3" name="Content Placeholder 2"/>
          <p:cNvSpPr>
            <a:spLocks noGrp="1"/>
          </p:cNvSpPr>
          <p:nvPr>
            <p:ph idx="1"/>
          </p:nvPr>
        </p:nvSpPr>
        <p:spPr>
          <a:xfrm>
            <a:off x="266700" y="673768"/>
            <a:ext cx="8610600" cy="5422232"/>
          </a:xfrm>
        </p:spPr>
        <p:txBody>
          <a:bodyPr/>
          <a:lstStyle/>
          <a:p>
            <a:pPr marL="0" indent="0">
              <a:buNone/>
            </a:pP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Çdo fjali në dosjen e tenderit do të përpilohet mirë, pasi që </a:t>
            </a:r>
            <a:r>
              <a:rPr lang="en-US" sz="2000" dirty="0">
                <a:latin typeface="Cambria" panose="02040503050406030204" pitchFamily="18" charset="0"/>
                <a:ea typeface="Cambria" panose="02040503050406030204" pitchFamily="18" charset="0"/>
              </a:rPr>
              <a:t>duke u </a:t>
            </a:r>
            <a:r>
              <a:rPr lang="en-US" sz="2000" dirty="0" err="1">
                <a:latin typeface="Cambria" panose="02040503050406030204" pitchFamily="18" charset="0"/>
                <a:ea typeface="Cambria" panose="02040503050406030204" pitchFamily="18" charset="0"/>
              </a:rPr>
              <a:t>bazuar</a:t>
            </a:r>
            <a:r>
              <a:rPr lang="en-US" sz="2000" dirty="0">
                <a:latin typeface="Cambria" panose="02040503050406030204" pitchFamily="18" charset="0"/>
                <a:ea typeface="Cambria" panose="02040503050406030204" pitchFamily="18" charset="0"/>
              </a:rPr>
              <a:t> ne </a:t>
            </a:r>
            <a:r>
              <a:rPr lang="en-US" sz="2000" dirty="0" err="1">
                <a:latin typeface="Cambria" panose="02040503050406030204" pitchFamily="18" charset="0"/>
                <a:ea typeface="Cambria" panose="02040503050406030204" pitchFamily="18" charset="0"/>
              </a:rPr>
              <a:t>informatat</a:t>
            </a:r>
            <a:r>
              <a:rPr lang="en-US" sz="2000" dirty="0">
                <a:latin typeface="Cambria" panose="02040503050406030204" pitchFamily="18" charset="0"/>
                <a:ea typeface="Cambria" panose="02040503050406030204" pitchFamily="18" charset="0"/>
              </a:rPr>
              <a:t> e </a:t>
            </a:r>
            <a:r>
              <a:rPr lang="en-US" sz="2000" dirty="0" err="1">
                <a:latin typeface="Cambria" panose="02040503050406030204" pitchFamily="18" charset="0"/>
                <a:ea typeface="Cambria" panose="02040503050406030204" pitchFamily="18" charset="0"/>
              </a:rPr>
              <a:t>vendosura</a:t>
            </a:r>
            <a:r>
              <a:rPr lang="en-US" sz="2000" dirty="0">
                <a:latin typeface="Cambria" panose="02040503050406030204" pitchFamily="18" charset="0"/>
                <a:ea typeface="Cambria" panose="02040503050406030204" pitchFamily="18" charset="0"/>
              </a:rPr>
              <a:t>  ne DT,</a:t>
            </a:r>
            <a:r>
              <a:rPr lang="sq-AL" sz="2000" dirty="0">
                <a:latin typeface="Cambria" panose="02040503050406030204" pitchFamily="18" charset="0"/>
                <a:ea typeface="Cambria" panose="02040503050406030204" pitchFamily="18" charset="0"/>
              </a:rPr>
              <a:t> Operatorët ekonomik </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pergaditin</a:t>
            </a: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tenderët e tyre</a:t>
            </a:r>
            <a:r>
              <a:rPr lang="en-US" sz="2000" dirty="0">
                <a:latin typeface="Cambria" panose="02040503050406030204" pitchFamily="18" charset="0"/>
                <a:ea typeface="Cambria" panose="02040503050406030204" pitchFamily="18" charset="0"/>
              </a:rPr>
              <a:t>;</a:t>
            </a:r>
          </a:p>
          <a:p>
            <a:pPr marL="0" indent="0">
              <a:buNone/>
            </a:pPr>
            <a:endParaRPr lang="sq-AL"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Dosja e tenderit do të përgatitet në mënyrë të tillë</a:t>
            </a: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që – si rregull parimor – të mos ketë nevojë për informata sqaruese shtesë</a:t>
            </a:r>
            <a:r>
              <a:rPr lang="en-US" sz="2000" dirty="0">
                <a:latin typeface="Cambria" panose="02040503050406030204" pitchFamily="18" charset="0"/>
                <a:ea typeface="Cambria" panose="02040503050406030204" pitchFamily="18" charset="0"/>
              </a:rPr>
              <a:t>;</a:t>
            </a:r>
          </a:p>
          <a:p>
            <a:endParaRPr lang="en-US" sz="2000" dirty="0">
              <a:latin typeface="Cambria" panose="02040503050406030204" pitchFamily="18" charset="0"/>
              <a:ea typeface="Cambria" panose="02040503050406030204" pitchFamily="18" charset="0"/>
            </a:endParaRPr>
          </a:p>
          <a:p>
            <a:pPr>
              <a:buFontTx/>
              <a:buChar char="-"/>
            </a:pPr>
            <a:r>
              <a:rPr lang="en-US" sz="2000" dirty="0" smtClean="0">
                <a:latin typeface="Cambria" panose="02040503050406030204" pitchFamily="18" charset="0"/>
                <a:ea typeface="Cambria" panose="02040503050406030204" pitchFamily="18" charset="0"/>
              </a:rPr>
              <a:t>N</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fazen</a:t>
            </a:r>
            <a:r>
              <a:rPr lang="en-US" sz="2000" dirty="0">
                <a:latin typeface="Cambria" panose="02040503050406030204" pitchFamily="18" charset="0"/>
                <a:ea typeface="Cambria" panose="02040503050406030204" pitchFamily="18" charset="0"/>
              </a:rPr>
              <a:t> e </a:t>
            </a:r>
            <a:r>
              <a:rPr lang="en-US" sz="2000" dirty="0" smtClean="0">
                <a:latin typeface="Cambria" panose="02040503050406030204" pitchFamily="18" charset="0"/>
                <a:ea typeface="Cambria" panose="02040503050406030204" pitchFamily="18" charset="0"/>
              </a:rPr>
              <a:t>p</a:t>
            </a:r>
            <a:r>
              <a:rPr lang="sq-AL" sz="2000" dirty="0" smtClean="0">
                <a:latin typeface="Cambria" panose="02040503050406030204" pitchFamily="18" charset="0"/>
                <a:ea typeface="Cambria" panose="02040503050406030204" pitchFamily="18" charset="0"/>
              </a:rPr>
              <a:t>ë</a:t>
            </a:r>
            <a:r>
              <a:rPr lang="en-US" sz="2000" dirty="0" err="1" smtClean="0">
                <a:latin typeface="Cambria" panose="02040503050406030204" pitchFamily="18" charset="0"/>
                <a:ea typeface="Cambria" panose="02040503050406030204" pitchFamily="18" charset="0"/>
              </a:rPr>
              <a:t>rgaditjes</a:t>
            </a:r>
            <a:r>
              <a:rPr lang="en-US" sz="2000" dirty="0" smtClean="0">
                <a:latin typeface="Cambria" panose="02040503050406030204" pitchFamily="18" charset="0"/>
                <a:ea typeface="Cambria" panose="02040503050406030204" pitchFamily="18" charset="0"/>
              </a:rPr>
              <a:t> s</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tenderit</a:t>
            </a:r>
            <a:r>
              <a:rPr lang="en-US" sz="2000" dirty="0">
                <a:latin typeface="Cambria" panose="02040503050406030204" pitchFamily="18" charset="0"/>
                <a:ea typeface="Cambria" panose="02040503050406030204" pitchFamily="18" charset="0"/>
              </a:rPr>
              <a:t> ,AK </a:t>
            </a:r>
            <a:r>
              <a:rPr lang="sq-AL" sz="2000" dirty="0">
                <a:latin typeface="Cambria" panose="02040503050406030204" pitchFamily="18" charset="0"/>
                <a:ea typeface="Cambria" panose="02040503050406030204" pitchFamily="18" charset="0"/>
              </a:rPr>
              <a:t> duhet të ketë parasysh, që mos të ketë komunikime, diskutime ose negocime në mes të autoritetit kontraktues dhe tenderuesve</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dhe</a:t>
            </a:r>
            <a:r>
              <a:rPr lang="en-US" sz="2000" dirty="0">
                <a:latin typeface="Cambria" panose="02040503050406030204" pitchFamily="18" charset="0"/>
                <a:ea typeface="Cambria" panose="02040503050406030204" pitchFamily="18" charset="0"/>
              </a:rPr>
              <a:t> </a:t>
            </a:r>
          </a:p>
          <a:p>
            <a:pPr marL="0" indent="0">
              <a:buNone/>
            </a:pPr>
            <a:endParaRPr lang="sq-AL"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Në rast kur specifikimet teknike dhe/ose informacione tjera komerciale të përfshira në dosje të tenderit apo anekse të sajë shprehen në mënyrën më efikase përmes përdorimit të gjuhës Angleze </a:t>
            </a:r>
            <a:r>
              <a:rPr lang="en-US" sz="2000" dirty="0" err="1">
                <a:latin typeface="Cambria" panose="02040503050406030204" pitchFamily="18" charset="0"/>
                <a:ea typeface="Cambria" panose="02040503050406030204" pitchFamily="18" charset="0"/>
              </a:rPr>
              <a:t>nuk</a:t>
            </a: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ka nevojë që </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ato</a:t>
            </a: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të përgatit</a:t>
            </a:r>
            <a:r>
              <a:rPr lang="en-US" sz="2000" dirty="0" err="1">
                <a:latin typeface="Cambria" panose="02040503050406030204" pitchFamily="18" charset="0"/>
                <a:ea typeface="Cambria" panose="02040503050406030204" pitchFamily="18" charset="0"/>
              </a:rPr>
              <a:t>en</a:t>
            </a: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 në gjuhët Shqipe dhe Serbe me kusht që nuk krijohet ndonjë diskriminim.</a:t>
            </a:r>
            <a:endParaRPr lang="en-US" sz="2000" dirty="0">
              <a:latin typeface="Cambria" panose="02040503050406030204" pitchFamily="18" charset="0"/>
              <a:ea typeface="Cambria" panose="02040503050406030204" pitchFamily="18" charset="0"/>
            </a:endParaRPr>
          </a:p>
          <a:p>
            <a:pPr marL="0" indent="0">
              <a:buNone/>
            </a:pPr>
            <a:endParaRPr lang="en-US" sz="20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3124200" y="6356350"/>
            <a:ext cx="43434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401828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Objektivi</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143000"/>
            <a:ext cx="9144000" cy="4983163"/>
          </a:xfrm>
        </p:spPr>
        <p:txBody>
          <a:bodyPr/>
          <a:lstStyle/>
          <a:p>
            <a:pPr lvl="0">
              <a:buFont typeface="Wingdings" pitchFamily="2" charset="2"/>
              <a:buChar char="ü"/>
            </a:pPr>
            <a:endParaRPr lang="en-US" sz="2400" dirty="0">
              <a:latin typeface="Cambria" panose="02040503050406030204" pitchFamily="18" charset="0"/>
              <a:ea typeface="Cambria" panose="02040503050406030204" pitchFamily="18" charset="0"/>
            </a:endParaRPr>
          </a:p>
          <a:p>
            <a:pPr lvl="0">
              <a:buFont typeface="Arial" panose="020B0604020202020204" pitchFamily="34" charset="0"/>
              <a:buChar char="•"/>
            </a:pPr>
            <a:r>
              <a:rPr lang="sq-AL" sz="2400" dirty="0">
                <a:latin typeface="Cambria" panose="02040503050406030204" pitchFamily="18" charset="0"/>
                <a:ea typeface="Cambria" panose="02040503050406030204" pitchFamily="18" charset="0"/>
              </a:rPr>
              <a:t>Përmbajtjen standarde të dokumenteve të tenderit</a:t>
            </a:r>
          </a:p>
          <a:p>
            <a:pPr lvl="0">
              <a:buFont typeface="Arial" panose="020B0604020202020204" pitchFamily="34" charset="0"/>
              <a:buChar char="•"/>
            </a:pPr>
            <a:r>
              <a:rPr lang="sq-AL" sz="2400" dirty="0">
                <a:latin typeface="Cambria" panose="02040503050406030204" pitchFamily="18" charset="0"/>
                <a:ea typeface="Cambria" panose="02040503050406030204" pitchFamily="18" charset="0"/>
              </a:rPr>
              <a:t>Parimet udhëzuese për hartimin e dokumenteve të tenderit</a:t>
            </a:r>
          </a:p>
          <a:p>
            <a:pPr lvl="0">
              <a:buFont typeface="Arial" panose="020B0604020202020204" pitchFamily="34" charset="0"/>
              <a:buChar char="•"/>
            </a:pPr>
            <a:r>
              <a:rPr lang="sq-AL" sz="2400" dirty="0">
                <a:latin typeface="Cambria" panose="02040503050406030204" pitchFamily="18" charset="0"/>
                <a:ea typeface="Cambria" panose="02040503050406030204" pitchFamily="18" charset="0"/>
              </a:rPr>
              <a:t>Përcaktimi i kritereve të përzgjedhjes</a:t>
            </a:r>
          </a:p>
          <a:p>
            <a:pPr lvl="0">
              <a:buFont typeface="Arial" panose="020B0604020202020204" pitchFamily="34" charset="0"/>
              <a:buChar char="•"/>
            </a:pPr>
            <a:r>
              <a:rPr lang="sq-AL" sz="2400" dirty="0">
                <a:latin typeface="Cambria" panose="02040503050406030204" pitchFamily="18" charset="0"/>
                <a:ea typeface="Cambria" panose="02040503050406030204" pitchFamily="18" charset="0"/>
              </a:rPr>
              <a:t>Përcaktimi i kritereve për dhënie të kontratës</a:t>
            </a:r>
          </a:p>
          <a:p>
            <a:pPr lvl="0">
              <a:buFont typeface="Arial" panose="020B0604020202020204" pitchFamily="34" charset="0"/>
              <a:buChar char="•"/>
            </a:pPr>
            <a:r>
              <a:rPr lang="sq-AL" sz="2400" dirty="0">
                <a:latin typeface="Cambria" panose="02040503050406030204" pitchFamily="18" charset="0"/>
                <a:ea typeface="Cambria" panose="02040503050406030204" pitchFamily="18" charset="0"/>
              </a:rPr>
              <a:t>Mënyrën e menaxhimit të procesit për kthimin e përgjigjeve për pyetjet nga operatorët ekonomikë</a:t>
            </a:r>
          </a:p>
        </p:txBody>
      </p:sp>
      <p:sp>
        <p:nvSpPr>
          <p:cNvPr id="4" name="Footer Placeholder 3"/>
          <p:cNvSpPr>
            <a:spLocks noGrp="1"/>
          </p:cNvSpPr>
          <p:nvPr>
            <p:ph type="ftr" sz="quarter" idx="11"/>
          </p:nvPr>
        </p:nvSpPr>
        <p:spPr>
          <a:xfrm>
            <a:off x="1905000" y="6356350"/>
            <a:ext cx="4114800" cy="365125"/>
          </a:xfrm>
        </p:spPr>
        <p:txBody>
          <a:bodyPr/>
          <a:lstStyle/>
          <a:p>
            <a:r>
              <a:rPr lang="en-US" dirty="0" err="1"/>
              <a:t>Departamenti</a:t>
            </a:r>
            <a:r>
              <a:rPr lang="en-US" dirty="0"/>
              <a:t> per Trajnime/KRPP</a:t>
            </a:r>
          </a:p>
        </p:txBody>
      </p:sp>
      <p:sp>
        <p:nvSpPr>
          <p:cNvPr id="5" name="Slide Number Placeholder 4"/>
          <p:cNvSpPr>
            <a:spLocks noGrp="1"/>
          </p:cNvSpPr>
          <p:nvPr>
            <p:ph type="sldNum" sz="quarter" idx="12"/>
          </p:nvPr>
        </p:nvSpPr>
        <p:spPr/>
        <p:txBody>
          <a:bodyPr/>
          <a:lstStyle/>
          <a:p>
            <a:fld id="{872C2D91-5140-E643-83AC-7A21B4B6FCA7}" type="slidenum">
              <a:rPr lang="en-US" smtClean="0"/>
              <a:pPr/>
              <a:t>2</a:t>
            </a:fld>
            <a:endParaRPr lang="en-US"/>
          </a:p>
        </p:txBody>
      </p:sp>
    </p:spTree>
    <p:extLst>
      <p:ext uri="{BB962C8B-B14F-4D97-AF65-F5344CB8AC3E}">
        <p14:creationId xmlns:p14="http://schemas.microsoft.com/office/powerpoint/2010/main" val="259863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sq-AL" sz="2800" b="1" dirty="0">
                <a:solidFill>
                  <a:srgbClr val="002060"/>
                </a:solidFill>
                <a:latin typeface="Cambria" panose="02040503050406030204" pitchFamily="18" charset="0"/>
                <a:ea typeface="Cambria" panose="02040503050406030204" pitchFamily="18" charset="0"/>
              </a:rPr>
              <a:t>Dosja e Tenderit </a:t>
            </a:r>
            <a:endParaRPr lang="sq-AL" sz="2800" dirty="0">
              <a:solidFill>
                <a:srgbClr val="002060"/>
              </a:solidFill>
            </a:endParaRPr>
          </a:p>
        </p:txBody>
      </p:sp>
      <p:sp>
        <p:nvSpPr>
          <p:cNvPr id="3" name="Content Placeholder 2"/>
          <p:cNvSpPr>
            <a:spLocks noGrp="1"/>
          </p:cNvSpPr>
          <p:nvPr>
            <p:ph idx="1"/>
          </p:nvPr>
        </p:nvSpPr>
        <p:spPr>
          <a:xfrm>
            <a:off x="0" y="762000"/>
            <a:ext cx="9144000" cy="5791200"/>
          </a:xfrm>
        </p:spPr>
        <p:txBody>
          <a:bodyPr/>
          <a:lstStyle/>
          <a:p>
            <a:pPr marL="0" indent="0">
              <a:buNone/>
            </a:pP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Në rastet e kontratave komplekse ose të veçanta, AK mund të </a:t>
            </a:r>
            <a:r>
              <a:rPr lang="en-US" sz="2000" dirty="0" err="1">
                <a:latin typeface="Cambria" panose="02040503050406030204" pitchFamily="18" charset="0"/>
                <a:ea typeface="Cambria" panose="02040503050406030204" pitchFamily="18" charset="0"/>
              </a:rPr>
              <a:t>angazhoj</a:t>
            </a:r>
            <a:r>
              <a:rPr lang="en-US" sz="2000" dirty="0">
                <a:latin typeface="Cambria" panose="02040503050406030204" pitchFamily="18" charset="0"/>
                <a:ea typeface="Cambria" panose="02040503050406030204" pitchFamily="18" charset="0"/>
              </a:rPr>
              <a:t> </a:t>
            </a:r>
          </a:p>
          <a:p>
            <a:pPr marL="0" indent="0">
              <a:buNone/>
            </a:pP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 </a:t>
            </a:r>
            <a:r>
              <a:rPr lang="sq-AL" sz="2000" dirty="0" err="1">
                <a:latin typeface="Cambria" panose="02040503050406030204" pitchFamily="18" charset="0"/>
                <a:ea typeface="Cambria" panose="02040503050406030204" pitchFamily="18" charset="0"/>
              </a:rPr>
              <a:t>ekspërtë</a:t>
            </a:r>
            <a:r>
              <a:rPr lang="sq-AL" sz="2000" dirty="0">
                <a:latin typeface="Cambria" panose="02040503050406030204" pitchFamily="18" charset="0"/>
                <a:ea typeface="Cambria" panose="02040503050406030204" pitchFamily="18" charset="0"/>
              </a:rPr>
              <a:t> të jashtëm </a:t>
            </a:r>
            <a:r>
              <a:rPr lang="en-US" sz="2000" dirty="0" smtClean="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N</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e</a:t>
            </a:r>
            <a:r>
              <a:rPr lang="sq-AL" sz="2000" dirty="0" smtClean="0">
                <a:latin typeface="Cambria" panose="02040503050406030204" pitchFamily="18" charset="0"/>
                <a:ea typeface="Cambria" panose="02040503050406030204" pitchFamily="18" charset="0"/>
              </a:rPr>
              <a:t>-</a:t>
            </a:r>
            <a:r>
              <a:rPr lang="en-US" sz="2000" dirty="0" err="1" smtClean="0">
                <a:latin typeface="Cambria" panose="02040503050406030204" pitchFamily="18" charset="0"/>
                <a:ea typeface="Cambria" panose="02040503050406030204" pitchFamily="18" charset="0"/>
              </a:rPr>
              <a:t>prokurim</a:t>
            </a:r>
            <a:r>
              <a:rPr lang="en-US" sz="2000" dirty="0" smtClean="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dosja</a:t>
            </a:r>
            <a:r>
              <a:rPr lang="en-US" sz="2000" dirty="0">
                <a:latin typeface="Cambria" panose="02040503050406030204" pitchFamily="18" charset="0"/>
                <a:ea typeface="Cambria" panose="02040503050406030204" pitchFamily="18" charset="0"/>
              </a:rPr>
              <a:t> e </a:t>
            </a:r>
            <a:r>
              <a:rPr lang="sq-AL" sz="2000" dirty="0">
                <a:latin typeface="Cambria" panose="02040503050406030204" pitchFamily="18" charset="0"/>
                <a:ea typeface="Cambria" panose="02040503050406030204" pitchFamily="18" charset="0"/>
              </a:rPr>
              <a:t> tenderit </a:t>
            </a:r>
            <a:r>
              <a:rPr lang="sq-AL" sz="2000" dirty="0" smtClean="0">
                <a:latin typeface="Cambria" panose="02040503050406030204" pitchFamily="18" charset="0"/>
                <a:ea typeface="Cambria" panose="02040503050406030204" pitchFamily="18" charset="0"/>
              </a:rPr>
              <a:t>ë</a:t>
            </a:r>
            <a:r>
              <a:rPr lang="en-US" sz="2000" dirty="0" err="1" smtClean="0">
                <a:latin typeface="Cambria" panose="02040503050406030204" pitchFamily="18" charset="0"/>
                <a:ea typeface="Cambria" panose="02040503050406030204" pitchFamily="18" charset="0"/>
              </a:rPr>
              <a:t>sht</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në dispozicion </a:t>
            </a:r>
            <a:r>
              <a:rPr lang="en-US" sz="2000" dirty="0">
                <a:latin typeface="Cambria" panose="02040503050406030204" pitchFamily="18" charset="0"/>
                <a:ea typeface="Cambria" panose="02040503050406030204" pitchFamily="18" charset="0"/>
              </a:rPr>
              <a:t> pa pages </a:t>
            </a:r>
            <a:r>
              <a:rPr lang="en-US" sz="2000" dirty="0" smtClean="0">
                <a:latin typeface="Cambria" panose="02040503050406030204" pitchFamily="18" charset="0"/>
                <a:ea typeface="Cambria" panose="02040503050406030204" pitchFamily="18" charset="0"/>
              </a:rPr>
              <a:t>p</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r pal</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t </a:t>
            </a:r>
            <a:r>
              <a:rPr lang="en-US" sz="2000" dirty="0">
                <a:latin typeface="Cambria" panose="02040503050406030204" pitchFamily="18" charset="0"/>
                <a:ea typeface="Cambria" panose="02040503050406030204" pitchFamily="18" charset="0"/>
              </a:rPr>
              <a:t>e </a:t>
            </a:r>
            <a:r>
              <a:rPr lang="en-US" sz="2000" dirty="0" err="1">
                <a:latin typeface="Cambria" panose="02040503050406030204" pitchFamily="18" charset="0"/>
                <a:ea typeface="Cambria" panose="02040503050406030204" pitchFamily="18" charset="0"/>
              </a:rPr>
              <a:t>interesuara</a:t>
            </a:r>
            <a:r>
              <a:rPr lang="en-US" sz="2000" dirty="0">
                <a:latin typeface="Cambria" panose="02040503050406030204" pitchFamily="18" charset="0"/>
                <a:ea typeface="Cambria" panose="02040503050406030204" pitchFamily="18" charset="0"/>
              </a:rPr>
              <a:t>;</a:t>
            </a:r>
          </a:p>
          <a:p>
            <a:pPr>
              <a:buFont typeface="Wingdings" panose="05000000000000000000" pitchFamily="2" charset="2"/>
              <a:buChar char="§"/>
            </a:pPr>
            <a:endParaRPr lang="en-US"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Dosja e tenderit do të përgatitet në </a:t>
            </a:r>
            <a:r>
              <a:rPr lang="en-US" sz="2000" dirty="0" smtClean="0">
                <a:latin typeface="Cambria" panose="02040503050406030204" pitchFamily="18" charset="0"/>
                <a:ea typeface="Cambria" panose="02040503050406030204" pitchFamily="18" charset="0"/>
              </a:rPr>
              <a:t>at</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mënyrë që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mos</a:t>
            </a:r>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t</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jet</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diskriminuese</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favorizuese</a:t>
            </a:r>
            <a:r>
              <a:rPr lang="en-US" sz="2000" dirty="0">
                <a:latin typeface="Cambria" panose="02040503050406030204" pitchFamily="18" charset="0"/>
                <a:ea typeface="Cambria" panose="02040503050406030204" pitchFamily="18" charset="0"/>
              </a:rPr>
              <a:t> apo ta </a:t>
            </a:r>
            <a:r>
              <a:rPr lang="en-US" sz="2000" dirty="0" err="1">
                <a:latin typeface="Cambria" panose="02040503050406030204" pitchFamily="18" charset="0"/>
                <a:ea typeface="Cambria" panose="02040503050406030204" pitchFamily="18" charset="0"/>
              </a:rPr>
              <a:t>kufizoj</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konkurencen</a:t>
            </a:r>
            <a:r>
              <a:rPr lang="en-US" sz="2000" dirty="0">
                <a:latin typeface="Cambria" panose="02040503050406030204" pitchFamily="18" charset="0"/>
                <a:ea typeface="Cambria" panose="02040503050406030204" pitchFamily="18" charset="0"/>
              </a:rPr>
              <a:t>;</a:t>
            </a:r>
            <a:r>
              <a:rPr lang="sq-AL" sz="2000" dirty="0">
                <a:latin typeface="Cambria" panose="02040503050406030204" pitchFamily="18" charset="0"/>
                <a:ea typeface="Cambria" panose="02040503050406030204" pitchFamily="18" charset="0"/>
              </a:rPr>
              <a:t> </a:t>
            </a:r>
            <a:endParaRPr lang="en-US" sz="2000" dirty="0">
              <a:latin typeface="Cambria" panose="02040503050406030204" pitchFamily="18" charset="0"/>
              <a:ea typeface="Cambria" panose="02040503050406030204" pitchFamily="18" charset="0"/>
            </a:endParaRPr>
          </a:p>
          <a:p>
            <a:pPr marL="0" indent="0">
              <a:buNone/>
            </a:pPr>
            <a:endParaRPr lang="sq-AL"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N</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dosjen</a:t>
            </a:r>
            <a:r>
              <a:rPr lang="en-US" sz="2000" dirty="0">
                <a:latin typeface="Cambria" panose="02040503050406030204" pitchFamily="18" charset="0"/>
                <a:ea typeface="Cambria" panose="02040503050406030204" pitchFamily="18" charset="0"/>
              </a:rPr>
              <a:t> e </a:t>
            </a:r>
            <a:r>
              <a:rPr lang="en-US" sz="2000" dirty="0" err="1">
                <a:latin typeface="Cambria" panose="02040503050406030204" pitchFamily="18" charset="0"/>
                <a:ea typeface="Cambria" panose="02040503050406030204" pitchFamily="18" charset="0"/>
              </a:rPr>
              <a:t>tenderit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duhet</a:t>
            </a: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 </a:t>
            </a:r>
            <a:r>
              <a:rPr lang="sq-AL" sz="2000" dirty="0" err="1">
                <a:latin typeface="Cambria" panose="02040503050406030204" pitchFamily="18" charset="0"/>
                <a:ea typeface="Cambria" panose="02040503050406030204" pitchFamily="18" charset="0"/>
              </a:rPr>
              <a:t>deklar</a:t>
            </a:r>
            <a:r>
              <a:rPr lang="en-US" sz="2000" dirty="0" err="1">
                <a:latin typeface="Cambria" panose="02040503050406030204" pitchFamily="18" charset="0"/>
                <a:ea typeface="Cambria" panose="02040503050406030204" pitchFamily="18" charset="0"/>
              </a:rPr>
              <a:t>ohet</a:t>
            </a:r>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q</a:t>
            </a:r>
            <a:r>
              <a:rPr lang="sq-AL" sz="2000" dirty="0" smtClean="0">
                <a:latin typeface="Cambria" panose="02040503050406030204" pitchFamily="18" charset="0"/>
                <a:ea typeface="Cambria" panose="02040503050406030204" pitchFamily="18" charset="0"/>
              </a:rPr>
              <a:t>ë </a:t>
            </a:r>
            <a:r>
              <a:rPr lang="sq-AL" sz="2000" dirty="0">
                <a:latin typeface="Cambria" panose="02040503050406030204" pitchFamily="18" charset="0"/>
                <a:ea typeface="Cambria" panose="02040503050406030204" pitchFamily="18" charset="0"/>
              </a:rPr>
              <a:t>OE-të duhet të tregojnë në tenderin e tyre çdo pjesë të kontratës që OE ka për qëllim të nënkontraktoj të palët e treta dhe secilin nënkontraktues të propozuar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dhe</a:t>
            </a:r>
            <a:endParaRPr lang="en-US" sz="2000" dirty="0">
              <a:latin typeface="Cambria" panose="02040503050406030204" pitchFamily="18" charset="0"/>
              <a:ea typeface="Cambria" panose="02040503050406030204" pitchFamily="18" charset="0"/>
            </a:endParaRPr>
          </a:p>
          <a:p>
            <a:pPr marL="0" indent="0">
              <a:buNone/>
            </a:pPr>
            <a:endParaRPr lang="en-US"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Secili </a:t>
            </a:r>
            <a:r>
              <a:rPr lang="sq-AL" sz="2000" dirty="0" smtClean="0">
                <a:latin typeface="Cambria" panose="02040503050406030204" pitchFamily="18" charset="0"/>
                <a:ea typeface="Cambria" panose="02040503050406030204" pitchFamily="18" charset="0"/>
              </a:rPr>
              <a:t>nën-</a:t>
            </a:r>
            <a:r>
              <a:rPr lang="sq-AL" sz="2000" dirty="0" err="1" smtClean="0">
                <a:latin typeface="Cambria" panose="02040503050406030204" pitchFamily="18" charset="0"/>
                <a:ea typeface="Cambria" panose="02040503050406030204" pitchFamily="18" charset="0"/>
              </a:rPr>
              <a:t>kontraktor</a:t>
            </a:r>
            <a:r>
              <a:rPr lang="sq-AL" sz="2000" dirty="0" smtClean="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i propozuar duhet të përmbush kërkesat e përshtatshmërisë</a:t>
            </a:r>
            <a:r>
              <a:rPr lang="en-US" sz="2000" dirty="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profesionale</a:t>
            </a:r>
            <a:r>
              <a:rPr lang="sq-AL" sz="2000" dirty="0" smtClean="0">
                <a:latin typeface="Cambria" panose="02040503050406030204" pitchFamily="18" charset="0"/>
                <a:ea typeface="Cambria" panose="02040503050406030204" pitchFamily="18" charset="0"/>
              </a:rPr>
              <a:t>.</a:t>
            </a:r>
            <a:endParaRPr lang="sq-AL" sz="2000" dirty="0">
              <a:latin typeface="Cambria" panose="02040503050406030204" pitchFamily="18" charset="0"/>
              <a:ea typeface="Cambria" panose="02040503050406030204" pitchFamily="18" charset="0"/>
            </a:endParaRPr>
          </a:p>
          <a:p>
            <a:pPr>
              <a:buFont typeface="Wingdings" panose="05000000000000000000" pitchFamily="2" charset="2"/>
              <a:buChar char="§"/>
            </a:pPr>
            <a:endParaRPr lang="sq-AL" sz="2000" dirty="0"/>
          </a:p>
        </p:txBody>
      </p:sp>
      <p:sp>
        <p:nvSpPr>
          <p:cNvPr id="4" name="Footer Placeholder 3"/>
          <p:cNvSpPr>
            <a:spLocks noGrp="1"/>
          </p:cNvSpPr>
          <p:nvPr>
            <p:ph type="ftr" sz="quarter" idx="11"/>
          </p:nvPr>
        </p:nvSpPr>
        <p:spPr>
          <a:xfrm>
            <a:off x="2438400" y="6019801"/>
            <a:ext cx="3657600" cy="381000"/>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4130384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sq-AL" sz="2800" b="1" dirty="0">
                <a:solidFill>
                  <a:srgbClr val="002060"/>
                </a:solidFill>
                <a:latin typeface="Cambria" panose="02040503050406030204" pitchFamily="18" charset="0"/>
                <a:ea typeface="Cambria" panose="02040503050406030204" pitchFamily="18" charset="0"/>
              </a:rPr>
              <a:t>Dosja e Tenderit </a:t>
            </a:r>
            <a:endParaRPr lang="sq-AL" sz="2800" dirty="0">
              <a:solidFill>
                <a:srgbClr val="002060"/>
              </a:solidFill>
            </a:endParaRPr>
          </a:p>
        </p:txBody>
      </p:sp>
      <p:sp>
        <p:nvSpPr>
          <p:cNvPr id="3" name="Content Placeholder 2"/>
          <p:cNvSpPr>
            <a:spLocks noGrp="1"/>
          </p:cNvSpPr>
          <p:nvPr>
            <p:ph idx="1"/>
          </p:nvPr>
        </p:nvSpPr>
        <p:spPr>
          <a:xfrm>
            <a:off x="0" y="914400"/>
            <a:ext cx="9144000" cy="5943600"/>
          </a:xfrm>
        </p:spPr>
        <p:txBody>
          <a:bodyPr/>
          <a:lstStyle/>
          <a:p>
            <a:pPr>
              <a:buFontTx/>
              <a:buChar char="-"/>
            </a:pPr>
            <a:r>
              <a:rPr lang="sq-AL" sz="2000" dirty="0">
                <a:latin typeface="Cambria" panose="02040503050406030204" pitchFamily="18" charset="0"/>
                <a:ea typeface="Cambria" panose="02040503050406030204" pitchFamily="18" charset="0"/>
              </a:rPr>
              <a:t>Nën kontraktimi nuk bënë të tejkaloje 40% të vlerës totale të kontratës, ndërsa i njëjti </a:t>
            </a:r>
            <a:r>
              <a:rPr lang="sq-AL" sz="2000" dirty="0" smtClean="0">
                <a:latin typeface="Cambria" panose="02040503050406030204" pitchFamily="18" charset="0"/>
                <a:ea typeface="Cambria" panose="02040503050406030204" pitchFamily="18" charset="0"/>
              </a:rPr>
              <a:t>nën-</a:t>
            </a:r>
            <a:r>
              <a:rPr lang="sq-AL" sz="2000" dirty="0" err="1" smtClean="0">
                <a:latin typeface="Cambria" panose="02040503050406030204" pitchFamily="18" charset="0"/>
                <a:ea typeface="Cambria" panose="02040503050406030204" pitchFamily="18" charset="0"/>
              </a:rPr>
              <a:t>kontraktorë</a:t>
            </a:r>
            <a:r>
              <a:rPr lang="sq-AL" sz="2000" dirty="0" smtClean="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mund të propozohet nga me shume se një OE</a:t>
            </a:r>
            <a:r>
              <a:rPr lang="en-US" sz="2000" dirty="0">
                <a:latin typeface="Cambria" panose="02040503050406030204" pitchFamily="18" charset="0"/>
                <a:ea typeface="Cambria" panose="02040503050406030204" pitchFamily="18" charset="0"/>
              </a:rPr>
              <a:t>;</a:t>
            </a:r>
          </a:p>
          <a:p>
            <a:pPr marL="0" indent="0">
              <a:buNone/>
            </a:pPr>
            <a:endParaRPr lang="en-US"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Autoritetet kontraktuese mund të sigurojnë, ku ata e konsiderojnë atë si të nevojshme, për pagesa</a:t>
            </a:r>
            <a:r>
              <a:rPr lang="en-US" sz="2000" dirty="0">
                <a:latin typeface="Cambria" panose="02040503050406030204" pitchFamily="18" charset="0"/>
                <a:ea typeface="Cambria" panose="02040503050406030204" pitchFamily="18" charset="0"/>
              </a:rPr>
              <a:t>t </a:t>
            </a:r>
            <a:r>
              <a:rPr lang="sq-AL" sz="2000" dirty="0" err="1" smtClean="0">
                <a:latin typeface="Cambria" panose="02040503050406030204" pitchFamily="18" charset="0"/>
                <a:ea typeface="Cambria" panose="02040503050406030204" pitchFamily="18" charset="0"/>
              </a:rPr>
              <a:t>direktë</a:t>
            </a:r>
            <a:r>
              <a:rPr lang="sq-AL" sz="2000" dirty="0" smtClean="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për </a:t>
            </a:r>
            <a:r>
              <a:rPr lang="sq-AL" sz="2000" dirty="0" err="1">
                <a:latin typeface="Cambria" panose="02040503050406030204" pitchFamily="18" charset="0"/>
                <a:ea typeface="Cambria" panose="02040503050406030204" pitchFamily="18" charset="0"/>
              </a:rPr>
              <a:t>nënkontraktorët</a:t>
            </a:r>
            <a:r>
              <a:rPr lang="en-US" sz="2000" dirty="0">
                <a:latin typeface="Cambria" panose="02040503050406030204" pitchFamily="18" charset="0"/>
                <a:ea typeface="Cambria" panose="02040503050406030204" pitchFamily="18" charset="0"/>
              </a:rPr>
              <a:t>;</a:t>
            </a:r>
          </a:p>
          <a:p>
            <a:pPr marL="0" indent="0">
              <a:buNone/>
            </a:pPr>
            <a:endParaRPr lang="en-US"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 - </a:t>
            </a:r>
            <a:r>
              <a:rPr lang="sq-AL" sz="2000" dirty="0">
                <a:latin typeface="Cambria" panose="02040503050406030204" pitchFamily="18" charset="0"/>
                <a:ea typeface="Cambria" panose="02040503050406030204" pitchFamily="18" charset="0"/>
              </a:rPr>
              <a:t>Operatori ekonomik që shpërblehet me kontratë mbanë përgjegjësinë e plotë për përmbushjen e kontratës në pajtim me kontratën pavarësisht që ndonjë pjesë nënkontraktohet të palët e treta</a:t>
            </a:r>
            <a:r>
              <a:rPr lang="en-US" sz="2000" dirty="0">
                <a:latin typeface="Cambria" panose="02040503050406030204" pitchFamily="18" charset="0"/>
                <a:ea typeface="Cambria" panose="02040503050406030204" pitchFamily="18" charset="0"/>
              </a:rPr>
              <a:t>;</a:t>
            </a:r>
          </a:p>
          <a:p>
            <a:pPr marL="0" indent="0">
              <a:buNone/>
            </a:pPr>
            <a:endParaRPr lang="en-US"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Operatori ekonomik duhet të njoftoj autoritetin kontraktues për çdo ndryshim në plane të nën-kontraktimit që ndodhin pas dorëzimit të tenderit. </a:t>
            </a:r>
          </a:p>
          <a:p>
            <a:pPr marL="0" indent="0">
              <a:buNone/>
            </a:pPr>
            <a:endParaRPr lang="en-US" sz="2000" dirty="0"/>
          </a:p>
          <a:p>
            <a:pPr>
              <a:buFont typeface="Wingdings" panose="05000000000000000000" pitchFamily="2" charset="2"/>
              <a:buChar char="§"/>
            </a:pPr>
            <a:endParaRPr lang="en-US" sz="2000" dirty="0"/>
          </a:p>
          <a:p>
            <a:pPr marL="0" indent="0">
              <a:buNone/>
            </a:pPr>
            <a:endParaRPr lang="sq-AL" sz="2000" dirty="0"/>
          </a:p>
          <a:p>
            <a:pPr>
              <a:buFont typeface="Wingdings" panose="05000000000000000000" pitchFamily="2" charset="2"/>
              <a:buChar char="§"/>
            </a:pPr>
            <a:endParaRPr lang="sq-AL" sz="2000" dirty="0"/>
          </a:p>
          <a:p>
            <a:pPr marL="0" indent="0">
              <a:buNone/>
            </a:pPr>
            <a:endParaRPr lang="sq-AL" sz="2000" dirty="0"/>
          </a:p>
        </p:txBody>
      </p:sp>
      <p:sp>
        <p:nvSpPr>
          <p:cNvPr id="4" name="Footer Placeholder 3"/>
          <p:cNvSpPr>
            <a:spLocks noGrp="1"/>
          </p:cNvSpPr>
          <p:nvPr>
            <p:ph type="ftr" sz="quarter" idx="11"/>
          </p:nvPr>
        </p:nvSpPr>
        <p:spPr>
          <a:xfrm>
            <a:off x="3124200" y="6356350"/>
            <a:ext cx="44958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765868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sq-AL" sz="2800" b="1" dirty="0">
                <a:solidFill>
                  <a:srgbClr val="002060"/>
                </a:solidFill>
                <a:latin typeface="Cambria" panose="02040503050406030204" pitchFamily="18" charset="0"/>
                <a:ea typeface="Cambria" panose="02040503050406030204" pitchFamily="18" charset="0"/>
              </a:rPr>
              <a:t>Dosja e Tenderit </a:t>
            </a:r>
            <a:endParaRPr lang="sq-AL" sz="2800" dirty="0">
              <a:solidFill>
                <a:srgbClr val="002060"/>
              </a:solidFill>
            </a:endParaRPr>
          </a:p>
        </p:txBody>
      </p:sp>
      <p:sp>
        <p:nvSpPr>
          <p:cNvPr id="3" name="Content Placeholder 2"/>
          <p:cNvSpPr>
            <a:spLocks noGrp="1"/>
          </p:cNvSpPr>
          <p:nvPr>
            <p:ph idx="1"/>
          </p:nvPr>
        </p:nvSpPr>
        <p:spPr>
          <a:xfrm>
            <a:off x="0" y="914400"/>
            <a:ext cx="9144000" cy="5943600"/>
          </a:xfrm>
        </p:spPr>
        <p:txBody>
          <a:bodyPr/>
          <a:lstStyle/>
          <a:p>
            <a:pPr marL="0" indent="0">
              <a:buNone/>
            </a:pPr>
            <a:r>
              <a:rPr lang="en-US" sz="2000" dirty="0" smtClean="0">
                <a:latin typeface="Cambria" panose="02040503050406030204" pitchFamily="18" charset="0"/>
                <a:ea typeface="Cambria" panose="02040503050406030204" pitchFamily="18" charset="0"/>
              </a:rPr>
              <a:t>N</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dosjen</a:t>
            </a:r>
            <a:r>
              <a:rPr lang="en-US" sz="2000" dirty="0">
                <a:latin typeface="Cambria" panose="02040503050406030204" pitchFamily="18" charset="0"/>
                <a:ea typeface="Cambria" panose="02040503050406030204" pitchFamily="18" charset="0"/>
              </a:rPr>
              <a:t> e  </a:t>
            </a:r>
            <a:r>
              <a:rPr lang="en-US" sz="2000" dirty="0" err="1">
                <a:latin typeface="Cambria" panose="02040503050406030204" pitchFamily="18" charset="0"/>
                <a:ea typeface="Cambria" panose="02040503050406030204" pitchFamily="18" charset="0"/>
              </a:rPr>
              <a:t>tenderit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ateher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kur</a:t>
            </a:r>
            <a:r>
              <a:rPr lang="en-US" sz="2000" dirty="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ë</a:t>
            </a:r>
            <a:r>
              <a:rPr lang="en-US" sz="2000" dirty="0" err="1" smtClean="0">
                <a:latin typeface="Cambria" panose="02040503050406030204" pitchFamily="18" charset="0"/>
                <a:ea typeface="Cambria" panose="02040503050406030204" pitchFamily="18" charset="0"/>
              </a:rPr>
              <a:t>sht</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e </a:t>
            </a:r>
            <a:r>
              <a:rPr lang="en-US" sz="2000" dirty="0" err="1">
                <a:latin typeface="Cambria" panose="02040503050406030204" pitchFamily="18" charset="0"/>
                <a:ea typeface="Cambria" panose="02040503050406030204" pitchFamily="18" charset="0"/>
              </a:rPr>
              <a:t>mundur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duhet</a:t>
            </a:r>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t</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p</a:t>
            </a:r>
            <a:r>
              <a:rPr lang="sq-AL" sz="2000" dirty="0" smtClean="0">
                <a:latin typeface="Cambria" panose="02040503050406030204" pitchFamily="18" charset="0"/>
                <a:ea typeface="Cambria" panose="02040503050406030204" pitchFamily="18" charset="0"/>
              </a:rPr>
              <a:t>ë</a:t>
            </a:r>
            <a:r>
              <a:rPr lang="en-US" sz="2000" dirty="0" err="1" smtClean="0">
                <a:latin typeface="Cambria" panose="02040503050406030204" pitchFamily="18" charset="0"/>
                <a:ea typeface="Cambria" panose="02040503050406030204" pitchFamily="18" charset="0"/>
              </a:rPr>
              <a:t>rfshihen</a:t>
            </a:r>
            <a:r>
              <a:rPr lang="en-US" sz="2000" dirty="0" smtClean="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edhe</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aspektet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sociale</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siq</a:t>
            </a:r>
            <a:r>
              <a:rPr lang="en-US" sz="2000" dirty="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jan</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a:t>
            </a:r>
            <a:endParaRPr lang="sq-AL" sz="2000" dirty="0" smtClean="0">
              <a:latin typeface="Cambria" panose="02040503050406030204" pitchFamily="18" charset="0"/>
              <a:ea typeface="Cambria" panose="02040503050406030204" pitchFamily="18" charset="0"/>
            </a:endParaRPr>
          </a:p>
          <a:p>
            <a:pPr marL="0" indent="0">
              <a:buNone/>
            </a:pPr>
            <a:endParaRPr lang="en-US" sz="20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R</a:t>
            </a:r>
            <a:r>
              <a:rPr lang="sq-AL" sz="2000" dirty="0" err="1">
                <a:latin typeface="Cambria" panose="02040503050406030204" pitchFamily="18" charset="0"/>
                <a:ea typeface="Cambria" panose="02040503050406030204" pitchFamily="18" charset="0"/>
              </a:rPr>
              <a:t>ekrut</a:t>
            </a:r>
            <a:r>
              <a:rPr lang="en-US" sz="2000" dirty="0" err="1">
                <a:latin typeface="Cambria" panose="02040503050406030204" pitchFamily="18" charset="0"/>
                <a:ea typeface="Cambria" panose="02040503050406030204" pitchFamily="18" charset="0"/>
              </a:rPr>
              <a:t>imi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 </a:t>
            </a:r>
            <a:r>
              <a:rPr lang="sq-AL" sz="2000" dirty="0" err="1" smtClean="0">
                <a:latin typeface="Cambria" panose="02040503050406030204" pitchFamily="18" charset="0"/>
                <a:ea typeface="Cambria" panose="02040503050406030204" pitchFamily="18" charset="0"/>
              </a:rPr>
              <a:t>përsona</a:t>
            </a:r>
            <a:r>
              <a:rPr lang="en-US" sz="2000" dirty="0" smtClean="0">
                <a:latin typeface="Cambria" panose="02040503050406030204" pitchFamily="18" charset="0"/>
                <a:ea typeface="Cambria" panose="02040503050406030204" pitchFamily="18" charset="0"/>
              </a:rPr>
              <a:t>v</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të papunë, dhe</a:t>
            </a:r>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n</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veçanti persona të cilët nuk </a:t>
            </a:r>
            <a:r>
              <a:rPr lang="sq-AL" sz="2000" dirty="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janë </a:t>
            </a:r>
          </a:p>
          <a:p>
            <a:pPr marL="0" indent="0">
              <a:buNone/>
            </a:pPr>
            <a:r>
              <a:rPr lang="sq-AL" sz="2000" dirty="0" smtClean="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 në </a:t>
            </a:r>
            <a:r>
              <a:rPr lang="sq-AL" sz="2000" dirty="0">
                <a:latin typeface="Cambria" panose="02040503050406030204" pitchFamily="18" charset="0"/>
                <a:ea typeface="Cambria" panose="02040503050406030204" pitchFamily="18" charset="0"/>
              </a:rPr>
              <a:t>punë për një p</a:t>
            </a:r>
            <a:r>
              <a:rPr lang="en-US" sz="2000" dirty="0" err="1">
                <a:latin typeface="Cambria" panose="02040503050406030204" pitchFamily="18" charset="0"/>
                <a:ea typeface="Cambria" panose="02040503050406030204" pitchFamily="18" charset="0"/>
              </a:rPr>
              <a:t>eri</a:t>
            </a:r>
            <a:r>
              <a:rPr lang="sq-AL" sz="2000" dirty="0" smtClean="0">
                <a:latin typeface="Cambria" panose="02040503050406030204" pitchFamily="18" charset="0"/>
                <a:ea typeface="Cambria" panose="02040503050406030204" pitchFamily="18" charset="0"/>
              </a:rPr>
              <a:t>udhë </a:t>
            </a:r>
            <a:r>
              <a:rPr lang="sq-AL" sz="2000" dirty="0">
                <a:latin typeface="Cambria" panose="02040503050406030204" pitchFamily="18" charset="0"/>
                <a:ea typeface="Cambria" panose="02040503050406030204" pitchFamily="18" charset="0"/>
              </a:rPr>
              <a:t>të gjatë</a:t>
            </a:r>
            <a:r>
              <a:rPr lang="en-US" sz="2000" dirty="0">
                <a:latin typeface="Cambria" panose="02040503050406030204" pitchFamily="18" charset="0"/>
                <a:ea typeface="Cambria" panose="02040503050406030204" pitchFamily="18" charset="0"/>
              </a:rPr>
              <a:t>;</a:t>
            </a:r>
            <a:endParaRPr lang="sq-AL" sz="20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000" dirty="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Për </a:t>
            </a:r>
            <a:r>
              <a:rPr lang="sq-AL" sz="2000" dirty="0">
                <a:latin typeface="Cambria" panose="02040503050406030204" pitchFamily="18" charset="0"/>
                <a:ea typeface="Cambria" panose="02040503050406030204" pitchFamily="18" charset="0"/>
              </a:rPr>
              <a:t>të themeluar programe trajnimi për të papunët apo për të rinjtë gjatë </a:t>
            </a:r>
            <a:endParaRPr lang="sq-AL" sz="2000" dirty="0" smtClean="0">
              <a:latin typeface="Cambria" panose="02040503050406030204" pitchFamily="18" charset="0"/>
              <a:ea typeface="Cambria" panose="02040503050406030204" pitchFamily="18" charset="0"/>
            </a:endParaRPr>
          </a:p>
          <a:p>
            <a:pPr marL="0" indent="0">
              <a:buNone/>
            </a:pPr>
            <a:r>
              <a:rPr lang="sq-AL" sz="2000" dirty="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zbatimit të kontratës; ose</a:t>
            </a:r>
          </a:p>
          <a:p>
            <a:pPr>
              <a:buFont typeface="Wingdings" panose="05000000000000000000" pitchFamily="2" charset="2"/>
              <a:buChar char="§"/>
            </a:pPr>
            <a:r>
              <a:rPr lang="en-US" sz="2000" dirty="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Detyrim </a:t>
            </a:r>
            <a:r>
              <a:rPr lang="sq-AL" sz="2000" dirty="0">
                <a:latin typeface="Cambria" panose="02040503050406030204" pitchFamily="18" charset="0"/>
                <a:ea typeface="Cambria" panose="02040503050406030204" pitchFamily="18" charset="0"/>
              </a:rPr>
              <a:t>për të zbatuar, gjatë ekzekutimit të kontratës, masat që janë </a:t>
            </a:r>
            <a:endParaRPr lang="en-US" sz="2000" dirty="0">
              <a:latin typeface="Cambria" panose="02040503050406030204" pitchFamily="18" charset="0"/>
              <a:ea typeface="Cambria" panose="02040503050406030204" pitchFamily="18" charset="0"/>
            </a:endParaRPr>
          </a:p>
          <a:p>
            <a:pPr marL="0" indent="0">
              <a:buNone/>
            </a:pPr>
            <a:r>
              <a:rPr lang="sq-AL" sz="2000" dirty="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projektuar për të nxitur barazinë midis burrave dhe grave apo </a:t>
            </a:r>
            <a:r>
              <a:rPr lang="sq-AL" sz="2000" dirty="0" err="1">
                <a:latin typeface="Cambria" panose="02040503050406030204" pitchFamily="18" charset="0"/>
                <a:ea typeface="Cambria" panose="02040503050406030204" pitchFamily="18" charset="0"/>
              </a:rPr>
              <a:t>diversitetit</a:t>
            </a:r>
            <a:r>
              <a:rPr lang="sq-AL" sz="2000" dirty="0">
                <a:latin typeface="Cambria" panose="02040503050406030204" pitchFamily="18" charset="0"/>
                <a:ea typeface="Cambria" panose="02040503050406030204" pitchFamily="18" charset="0"/>
              </a:rPr>
              <a:t> </a:t>
            </a:r>
            <a:endParaRPr lang="en-US" sz="2000" dirty="0">
              <a:latin typeface="Cambria" panose="02040503050406030204" pitchFamily="18" charset="0"/>
              <a:ea typeface="Cambria" panose="02040503050406030204" pitchFamily="18" charset="0"/>
            </a:endParaRPr>
          </a:p>
          <a:p>
            <a:pPr marL="0" indent="0">
              <a:buNone/>
            </a:pPr>
            <a:r>
              <a:rPr lang="sq-AL" sz="2000" dirty="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 </a:t>
            </a:r>
            <a:r>
              <a:rPr lang="sq-AL" sz="2000" dirty="0">
                <a:latin typeface="Cambria" panose="02040503050406030204" pitchFamily="18" charset="0"/>
                <a:ea typeface="Cambria" panose="02040503050406030204" pitchFamily="18" charset="0"/>
              </a:rPr>
              <a:t>etnik ose racor; ose </a:t>
            </a:r>
          </a:p>
          <a:p>
            <a:pPr marL="0" indent="0">
              <a:buNone/>
            </a:pPr>
            <a:endParaRPr lang="sq-AL" sz="20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3124200" y="6356350"/>
            <a:ext cx="47244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2042593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sq-AL" sz="2800" b="1" dirty="0">
                <a:solidFill>
                  <a:srgbClr val="002060"/>
                </a:solidFill>
                <a:latin typeface="Cambria" panose="02040503050406030204" pitchFamily="18" charset="0"/>
                <a:ea typeface="Cambria" panose="02040503050406030204" pitchFamily="18" charset="0"/>
              </a:rPr>
              <a:t>Dosja e Tenderit </a:t>
            </a:r>
            <a:endParaRPr lang="sq-AL" sz="2800" dirty="0"/>
          </a:p>
        </p:txBody>
      </p:sp>
      <p:sp>
        <p:nvSpPr>
          <p:cNvPr id="3" name="Content Placeholder 2"/>
          <p:cNvSpPr>
            <a:spLocks noGrp="1"/>
          </p:cNvSpPr>
          <p:nvPr>
            <p:ph idx="1"/>
          </p:nvPr>
        </p:nvSpPr>
        <p:spPr>
          <a:xfrm>
            <a:off x="0" y="762000"/>
            <a:ext cx="9144000" cy="6096000"/>
          </a:xfrm>
        </p:spPr>
        <p:txBody>
          <a:bodyPr/>
          <a:lstStyle/>
          <a:p>
            <a:pPr>
              <a:buFontTx/>
              <a:buChar char="-"/>
            </a:pPr>
            <a:r>
              <a:rPr lang="en-US" sz="2000" dirty="0" smtClean="0">
                <a:latin typeface="Cambria" panose="02040503050406030204" pitchFamily="18" charset="0"/>
                <a:ea typeface="Cambria" panose="02040503050406030204" pitchFamily="18" charset="0"/>
              </a:rPr>
              <a:t>N</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dosjet</a:t>
            </a:r>
            <a:r>
              <a:rPr lang="en-US" sz="2000" dirty="0">
                <a:latin typeface="Cambria" panose="02040503050406030204" pitchFamily="18" charset="0"/>
                <a:ea typeface="Cambria" panose="02040503050406030204" pitchFamily="18" charset="0"/>
              </a:rPr>
              <a:t> e </a:t>
            </a:r>
            <a:r>
              <a:rPr lang="en-US" sz="2000" dirty="0" err="1">
                <a:latin typeface="Cambria" panose="02040503050406030204" pitchFamily="18" charset="0"/>
                <a:ea typeface="Cambria" panose="02040503050406030204" pitchFamily="18" charset="0"/>
              </a:rPr>
              <a:t>tenderit</a:t>
            </a:r>
            <a:r>
              <a:rPr lang="en-US" sz="2000" dirty="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tek</a:t>
            </a:r>
            <a:r>
              <a:rPr lang="en-US" sz="2000" dirty="0" smtClean="0">
                <a:latin typeface="Cambria" panose="02040503050406030204" pitchFamily="18" charset="0"/>
                <a:ea typeface="Cambria" panose="02040503050406030204" pitchFamily="18" charset="0"/>
              </a:rPr>
              <a:t> </a:t>
            </a:r>
            <a:r>
              <a:rPr lang="sq-AL" sz="2000" dirty="0" err="1" smtClean="0">
                <a:latin typeface="Cambria" panose="02040503050406030204" pitchFamily="18" charset="0"/>
                <a:ea typeface="Cambria" panose="02040503050406030204" pitchFamily="18" charset="0"/>
              </a:rPr>
              <a:t>kontrat</a:t>
            </a:r>
            <a:r>
              <a:rPr lang="en-US" sz="2000" dirty="0">
                <a:latin typeface="Cambria" panose="02040503050406030204" pitchFamily="18" charset="0"/>
                <a:ea typeface="Cambria" panose="02040503050406030204" pitchFamily="18" charset="0"/>
              </a:rPr>
              <a:t>at </a:t>
            </a:r>
            <a:r>
              <a:rPr lang="en-US" sz="2000" dirty="0" err="1" smtClean="0">
                <a:latin typeface="Cambria" panose="02040503050406030204" pitchFamily="18" charset="0"/>
                <a:ea typeface="Cambria" panose="02040503050406030204" pitchFamily="18" charset="0"/>
              </a:rPr>
              <a:t>korniz</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duhet</a:t>
            </a:r>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t</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vendosen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sasit</a:t>
            </a:r>
            <a:r>
              <a:rPr lang="en-US" sz="2000" dirty="0">
                <a:latin typeface="Cambria" panose="02040503050406030204" pitchFamily="18" charset="0"/>
                <a:ea typeface="Cambria" panose="02040503050406030204" pitchFamily="18" charset="0"/>
              </a:rPr>
              <a:t> e  </a:t>
            </a:r>
            <a:r>
              <a:rPr lang="en-US" sz="2000" dirty="0" err="1">
                <a:latin typeface="Cambria" panose="02040503050406030204" pitchFamily="18" charset="0"/>
                <a:ea typeface="Cambria" panose="02040503050406030204" pitchFamily="18" charset="0"/>
              </a:rPr>
              <a:t>parashikuara</a:t>
            </a:r>
            <a:r>
              <a:rPr lang="en-US" sz="2000" dirty="0">
                <a:latin typeface="Cambria" panose="02040503050406030204" pitchFamily="18" charset="0"/>
                <a:ea typeface="Cambria" panose="02040503050406030204" pitchFamily="18" charset="0"/>
              </a:rPr>
              <a:t> ;</a:t>
            </a:r>
            <a:endParaRPr lang="sq-AL"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pPr>
              <a:buFontTx/>
              <a:buChar char="-"/>
            </a:pPr>
            <a:r>
              <a:rPr lang="sq-AL" sz="2000" dirty="0">
                <a:latin typeface="Cambria" panose="02040503050406030204" pitchFamily="18" charset="0"/>
                <a:ea typeface="Cambria" panose="02040503050406030204" pitchFamily="18" charset="0"/>
              </a:rPr>
              <a:t>Kurdo </a:t>
            </a:r>
            <a:r>
              <a:rPr lang="sq-AL" sz="2000" dirty="0" smtClean="0">
                <a:latin typeface="Cambria" panose="02040503050406030204" pitchFamily="18" charset="0"/>
                <a:ea typeface="Cambria" panose="02040503050406030204" pitchFamily="18" charset="0"/>
              </a:rPr>
              <a:t>që </a:t>
            </a:r>
            <a:r>
              <a:rPr lang="sq-AL" sz="2000" dirty="0">
                <a:latin typeface="Cambria" panose="02040503050406030204" pitchFamily="18" charset="0"/>
                <a:ea typeface="Cambria" panose="02040503050406030204" pitchFamily="18" charset="0"/>
              </a:rPr>
              <a:t>Autoriteti kontraktues nuk</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 din</a:t>
            </a:r>
            <a:r>
              <a:rPr lang="sq-AL" sz="2000" dirty="0">
                <a:latin typeface="Cambria" panose="02040503050406030204" pitchFamily="18" charset="0"/>
                <a:ea typeface="Cambria" panose="02040503050406030204" pitchFamily="18" charset="0"/>
              </a:rPr>
              <a:t> sasitë </a:t>
            </a:r>
            <a:r>
              <a:rPr lang="sq-AL" sz="2000" dirty="0" err="1">
                <a:latin typeface="Cambria" panose="02040503050406030204" pitchFamily="18" charset="0"/>
                <a:ea typeface="Cambria" panose="02040503050406030204" pitchFamily="18" charset="0"/>
              </a:rPr>
              <a:t>indicative</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duhet</a:t>
            </a:r>
            <a:r>
              <a:rPr lang="en-US" sz="2000" dirty="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t</a:t>
            </a:r>
            <a:r>
              <a:rPr lang="sq-AL" sz="2000" dirty="0" smtClean="0">
                <a:latin typeface="Cambria" panose="02040503050406030204" pitchFamily="18" charset="0"/>
                <a:ea typeface="Cambria" panose="02040503050406030204" pitchFamily="18" charset="0"/>
              </a:rPr>
              <a:t>ë</a:t>
            </a:r>
            <a:r>
              <a:rPr lang="en-US" sz="2000" dirty="0" smtClean="0">
                <a:latin typeface="Cambria" panose="02040503050406030204" pitchFamily="18" charset="0"/>
                <a:ea typeface="Cambria" panose="02040503050406030204" pitchFamily="18" charset="0"/>
              </a:rPr>
              <a:t> p</a:t>
            </a:r>
            <a:r>
              <a:rPr lang="sq-AL" sz="2000" dirty="0" smtClean="0">
                <a:latin typeface="Cambria" panose="02040503050406030204" pitchFamily="18" charset="0"/>
                <a:ea typeface="Cambria" panose="02040503050406030204" pitchFamily="18" charset="0"/>
              </a:rPr>
              <a:t>ë</a:t>
            </a:r>
            <a:r>
              <a:rPr lang="en-US" sz="2000" dirty="0" err="1" smtClean="0">
                <a:latin typeface="Cambria" panose="02040503050406030204" pitchFamily="18" charset="0"/>
                <a:ea typeface="Cambria" panose="02040503050406030204" pitchFamily="18" charset="0"/>
              </a:rPr>
              <a:t>rdoren</a:t>
            </a:r>
            <a:r>
              <a:rPr lang="en-US" sz="2000" dirty="0" smtClean="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kontrata</a:t>
            </a:r>
            <a:r>
              <a:rPr lang="en-US" sz="2000" dirty="0">
                <a:latin typeface="Cambria" panose="02040503050406030204" pitchFamily="18" charset="0"/>
                <a:ea typeface="Cambria" panose="02040503050406030204" pitchFamily="18" charset="0"/>
              </a:rPr>
              <a:t> me </a:t>
            </a:r>
            <a:r>
              <a:rPr lang="sq-AL" sz="2000" dirty="0">
                <a:latin typeface="Cambria" panose="02040503050406030204" pitchFamily="18" charset="0"/>
                <a:ea typeface="Cambria" panose="02040503050406030204" pitchFamily="18" charset="0"/>
              </a:rPr>
              <a:t> çmime për njësi</a:t>
            </a:r>
            <a:r>
              <a:rPr lang="en-US" sz="2000" dirty="0">
                <a:latin typeface="Cambria" panose="02040503050406030204" pitchFamily="18" charset="0"/>
                <a:ea typeface="Cambria" panose="02040503050406030204" pitchFamily="18" charset="0"/>
              </a:rPr>
              <a:t>; </a:t>
            </a:r>
          </a:p>
          <a:p>
            <a:pPr>
              <a:buFontTx/>
              <a:buChar char="-"/>
            </a:pPr>
            <a:endParaRPr lang="en-US" sz="2000" dirty="0">
              <a:latin typeface="Cambria" panose="02040503050406030204" pitchFamily="18" charset="0"/>
              <a:ea typeface="Cambria" panose="02040503050406030204" pitchFamily="18" charset="0"/>
            </a:endParaRPr>
          </a:p>
          <a:p>
            <a:pPr>
              <a:buFontTx/>
              <a:buChar char="-"/>
            </a:pPr>
            <a:r>
              <a:rPr lang="sq-AL" sz="2000" dirty="0">
                <a:latin typeface="Cambria" panose="02040503050406030204" pitchFamily="18" charset="0"/>
                <a:ea typeface="Cambria" panose="02040503050406030204" pitchFamily="18" charset="0"/>
              </a:rPr>
              <a:t>Autoriteti Kontaktues mund të ndaj aktivitetin e prokurimit në </a:t>
            </a:r>
            <a:r>
              <a:rPr lang="sq-AL" sz="2000" dirty="0" err="1">
                <a:latin typeface="Cambria" panose="02040503050406030204" pitchFamily="18" charset="0"/>
                <a:ea typeface="Cambria" panose="02040503050406030204" pitchFamily="18" charset="0"/>
              </a:rPr>
              <a:t>Lote</a:t>
            </a:r>
            <a:r>
              <a:rPr lang="sq-AL" sz="2000" dirty="0">
                <a:latin typeface="Cambria" panose="02040503050406030204" pitchFamily="18" charset="0"/>
                <a:ea typeface="Cambria" panose="02040503050406030204" pitchFamily="18" charset="0"/>
              </a:rPr>
              <a:t> homogjene apo heterogjene</a:t>
            </a:r>
            <a:r>
              <a:rPr lang="en-US" sz="2000" dirty="0">
                <a:latin typeface="Cambria" panose="02040503050406030204" pitchFamily="18" charset="0"/>
                <a:ea typeface="Cambria" panose="02040503050406030204" pitchFamily="18" charset="0"/>
              </a:rPr>
              <a:t>;</a:t>
            </a:r>
          </a:p>
          <a:p>
            <a:pPr marL="0" indent="0">
              <a:buNone/>
            </a:pPr>
            <a:endParaRPr lang="sq-AL" sz="2000" dirty="0">
              <a:latin typeface="Cambria" panose="02040503050406030204" pitchFamily="18" charset="0"/>
              <a:ea typeface="Cambria" panose="02040503050406030204" pitchFamily="18" charset="0"/>
            </a:endParaRPr>
          </a:p>
          <a:p>
            <a:pPr>
              <a:buFontTx/>
              <a:buChar char="-"/>
            </a:pPr>
            <a:r>
              <a:rPr lang="sq-AL" sz="2000" dirty="0" smtClean="0">
                <a:latin typeface="Cambria" panose="02040503050406030204" pitchFamily="18" charset="0"/>
                <a:ea typeface="Cambria" panose="02040503050406030204" pitchFamily="18" charset="0"/>
              </a:rPr>
              <a:t>Kurdo </a:t>
            </a:r>
            <a:r>
              <a:rPr lang="sq-AL" sz="2000" dirty="0">
                <a:latin typeface="Cambria" panose="02040503050406030204" pitchFamily="18" charset="0"/>
                <a:ea typeface="Cambria" panose="02040503050406030204" pitchFamily="18" charset="0"/>
              </a:rPr>
              <a:t>që AK ndan aktivitetin në </a:t>
            </a:r>
            <a:r>
              <a:rPr lang="sq-AL" sz="2000" dirty="0" err="1">
                <a:latin typeface="Cambria" panose="02040503050406030204" pitchFamily="18" charset="0"/>
                <a:ea typeface="Cambria" panose="02040503050406030204" pitchFamily="18" charset="0"/>
              </a:rPr>
              <a:t>Lote</a:t>
            </a:r>
            <a:r>
              <a:rPr lang="sq-AL" sz="2000" dirty="0">
                <a:latin typeface="Cambria" panose="02040503050406030204" pitchFamily="18" charset="0"/>
                <a:ea typeface="Cambria" panose="02040503050406030204" pitchFamily="18" charset="0"/>
              </a:rPr>
              <a:t>, AK duhet të përcaktoj, në Njoftimin për </a:t>
            </a:r>
            <a:r>
              <a:rPr lang="sq-AL" sz="2000" dirty="0" smtClean="0">
                <a:latin typeface="Cambria" panose="02040503050406030204" pitchFamily="18" charset="0"/>
                <a:ea typeface="Cambria" panose="02040503050406030204" pitchFamily="18" charset="0"/>
              </a:rPr>
              <a:t> </a:t>
            </a:r>
          </a:p>
          <a:p>
            <a:pPr marL="0" indent="0">
              <a:buNone/>
            </a:pPr>
            <a:r>
              <a:rPr lang="sq-AL" sz="2000" dirty="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     </a:t>
            </a:r>
            <a:r>
              <a:rPr lang="sq-AL" sz="2000" dirty="0" smtClean="0">
                <a:latin typeface="Cambria" panose="02040503050406030204" pitchFamily="18" charset="0"/>
                <a:ea typeface="Cambria" panose="02040503050406030204" pitchFamily="18" charset="0"/>
              </a:rPr>
              <a:t>Kontratë </a:t>
            </a:r>
            <a:r>
              <a:rPr lang="sq-AL" sz="2000" dirty="0">
                <a:latin typeface="Cambria" panose="02040503050406030204" pitchFamily="18" charset="0"/>
                <a:ea typeface="Cambria" panose="02040503050406030204" pitchFamily="18" charset="0"/>
              </a:rPr>
              <a:t>dhe në Dosje të Tenderit, nëse OE do të shpërblehen për:</a:t>
            </a:r>
          </a:p>
          <a:p>
            <a:pPr marL="400050" lvl="1" indent="0">
              <a:buNone/>
            </a:pPr>
            <a:r>
              <a:rPr lang="sq-AL" sz="2000" dirty="0">
                <a:latin typeface="Cambria" panose="02040503050406030204" pitchFamily="18" charset="0"/>
                <a:ea typeface="Cambria" panose="02040503050406030204" pitchFamily="18" charset="0"/>
              </a:rPr>
              <a:t> a) të gjitha </a:t>
            </a:r>
            <a:r>
              <a:rPr lang="sq-AL" sz="2000" dirty="0" err="1">
                <a:latin typeface="Cambria" panose="02040503050406030204" pitchFamily="18" charset="0"/>
                <a:ea typeface="Cambria" panose="02040503050406030204" pitchFamily="18" charset="0"/>
              </a:rPr>
              <a:t>Lotet</a:t>
            </a:r>
            <a:r>
              <a:rPr lang="sq-AL" sz="2000" dirty="0">
                <a:latin typeface="Cambria" panose="02040503050406030204" pitchFamily="18" charset="0"/>
                <a:ea typeface="Cambria" panose="02040503050406030204" pitchFamily="18" charset="0"/>
              </a:rPr>
              <a:t>; apo</a:t>
            </a:r>
          </a:p>
          <a:p>
            <a:pPr marL="400050" lvl="1" indent="0">
              <a:buNone/>
            </a:pPr>
            <a:r>
              <a:rPr lang="sq-AL" sz="2000" dirty="0">
                <a:latin typeface="Cambria" panose="02040503050406030204" pitchFamily="18" charset="0"/>
                <a:ea typeface="Cambria" panose="02040503050406030204" pitchFamily="18" charset="0"/>
              </a:rPr>
              <a:t> b) një numër të caktuar të </a:t>
            </a:r>
            <a:r>
              <a:rPr lang="sq-AL" sz="2000" dirty="0" err="1">
                <a:latin typeface="Cambria" panose="02040503050406030204" pitchFamily="18" charset="0"/>
                <a:ea typeface="Cambria" panose="02040503050406030204" pitchFamily="18" charset="0"/>
              </a:rPr>
              <a:t>Loteve</a:t>
            </a:r>
            <a:r>
              <a:rPr lang="sq-AL" sz="2000" dirty="0">
                <a:latin typeface="Cambria" panose="02040503050406030204" pitchFamily="18" charset="0"/>
                <a:ea typeface="Cambria" panose="02040503050406030204" pitchFamily="18" charset="0"/>
              </a:rPr>
              <a:t>.</a:t>
            </a:r>
          </a:p>
          <a:p>
            <a:pPr marL="0" indent="0">
              <a:buNone/>
            </a:pPr>
            <a:endParaRPr lang="sq-AL" sz="2000" dirty="0">
              <a:latin typeface="Cambria" panose="02040503050406030204" pitchFamily="18" charset="0"/>
              <a:ea typeface="Cambria" panose="02040503050406030204" pitchFamily="18" charset="0"/>
            </a:endParaRPr>
          </a:p>
          <a:p>
            <a:pPr marL="0" indent="0">
              <a:buNone/>
            </a:pPr>
            <a:endParaRPr lang="sq-AL" sz="2000" dirty="0"/>
          </a:p>
          <a:p>
            <a:endParaRPr lang="sq-AL" sz="2000" dirty="0"/>
          </a:p>
          <a:p>
            <a:endParaRPr lang="sq-AL" sz="2000" dirty="0"/>
          </a:p>
          <a:p>
            <a:endParaRPr lang="sq-AL" sz="2000" dirty="0"/>
          </a:p>
        </p:txBody>
      </p:sp>
      <p:sp>
        <p:nvSpPr>
          <p:cNvPr id="4" name="Footer Placeholder 3"/>
          <p:cNvSpPr>
            <a:spLocks noGrp="1"/>
          </p:cNvSpPr>
          <p:nvPr>
            <p:ph type="ftr" sz="quarter" idx="11"/>
          </p:nvPr>
        </p:nvSpPr>
        <p:spPr>
          <a:xfrm>
            <a:off x="2819400" y="6356350"/>
            <a:ext cx="37338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2885327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lstStyle/>
          <a:p>
            <a:r>
              <a:rPr lang="sq-AL" sz="2800" b="1" dirty="0">
                <a:solidFill>
                  <a:srgbClr val="002060"/>
                </a:solidFill>
                <a:latin typeface="Cambria" panose="02040503050406030204" pitchFamily="18" charset="0"/>
                <a:ea typeface="Cambria" panose="02040503050406030204" pitchFamily="18" charset="0"/>
              </a:rPr>
              <a:t>Dosja e Tenderit </a:t>
            </a:r>
            <a:endParaRPr lang="sq-AL" sz="2800" dirty="0"/>
          </a:p>
        </p:txBody>
      </p:sp>
      <p:sp>
        <p:nvSpPr>
          <p:cNvPr id="3" name="Content Placeholder 2"/>
          <p:cNvSpPr>
            <a:spLocks noGrp="1"/>
          </p:cNvSpPr>
          <p:nvPr>
            <p:ph idx="1"/>
          </p:nvPr>
        </p:nvSpPr>
        <p:spPr>
          <a:xfrm>
            <a:off x="0" y="609600"/>
            <a:ext cx="9144000" cy="5516563"/>
          </a:xfrm>
        </p:spPr>
        <p:txBody>
          <a:bodyPr/>
          <a:lstStyle/>
          <a:p>
            <a:pPr>
              <a:buFont typeface="Wingdings" panose="05000000000000000000" pitchFamily="2" charset="2"/>
              <a:buChar char="§"/>
            </a:pPr>
            <a:r>
              <a:rPr lang="en-US" sz="2400" dirty="0">
                <a:latin typeface="Cambria" panose="02040503050406030204" pitchFamily="18" charset="0"/>
                <a:ea typeface="Cambria" panose="02040503050406030204" pitchFamily="18" charset="0"/>
              </a:rPr>
              <a:t>Ne </a:t>
            </a:r>
            <a:r>
              <a:rPr lang="en-US" sz="2400" dirty="0" err="1">
                <a:latin typeface="Cambria" panose="02040503050406030204" pitchFamily="18" charset="0"/>
                <a:ea typeface="Cambria" panose="02040503050406030204" pitchFamily="18" charset="0"/>
              </a:rPr>
              <a:t>rastet</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kufizimit</a:t>
            </a:r>
            <a:r>
              <a:rPr lang="en-US" sz="2400" dirty="0">
                <a:latin typeface="Cambria" panose="02040503050406030204" pitchFamily="18" charset="0"/>
                <a:ea typeface="Cambria" panose="02040503050406030204" pitchFamily="18" charset="0"/>
              </a:rPr>
              <a:t> me </a:t>
            </a:r>
            <a:r>
              <a:rPr lang="en-US" sz="2400" dirty="0" err="1">
                <a:latin typeface="Cambria" panose="02040503050406030204" pitchFamily="18" charset="0"/>
                <a:ea typeface="Cambria" panose="02040503050406030204" pitchFamily="18" charset="0"/>
              </a:rPr>
              <a:t>shperblim</a:t>
            </a:r>
            <a:r>
              <a:rPr lang="en-US" sz="2400" dirty="0">
                <a:latin typeface="Cambria" panose="02040503050406030204" pitchFamily="18" charset="0"/>
                <a:ea typeface="Cambria" panose="02040503050406030204" pitchFamily="18" charset="0"/>
              </a:rPr>
              <a:t> me kontrat  ,</a:t>
            </a:r>
            <a:r>
              <a:rPr lang="sq-AL" sz="2400" dirty="0">
                <a:latin typeface="Cambria" panose="02040503050406030204" pitchFamily="18" charset="0"/>
                <a:ea typeface="Cambria" panose="02040503050406030204" pitchFamily="18" charset="0"/>
              </a:rPr>
              <a:t>AK duhet të përcaktoj në Dosje të Tenderit kriteret objektive dhe jo-diskriminuese apo rregullat për shpërblimin e </a:t>
            </a:r>
            <a:r>
              <a:rPr lang="sq-AL" sz="2400" dirty="0" err="1">
                <a:latin typeface="Cambria" panose="02040503050406030204" pitchFamily="18" charset="0"/>
                <a:ea typeface="Cambria" panose="02040503050406030204" pitchFamily="18" charset="0"/>
              </a:rPr>
              <a:t>loteve</a:t>
            </a:r>
            <a:r>
              <a:rPr lang="sq-AL" sz="2400" dirty="0">
                <a:latin typeface="Cambria" panose="02040503050406030204" pitchFamily="18" charset="0"/>
                <a:ea typeface="Cambria" panose="02040503050406030204" pitchFamily="18" charset="0"/>
              </a:rPr>
              <a:t> të ndryshme</a:t>
            </a:r>
            <a:r>
              <a:rPr lang="en-US" sz="2400" dirty="0">
                <a:latin typeface="Cambria" panose="02040503050406030204" pitchFamily="18" charset="0"/>
                <a:ea typeface="Cambria" panose="02040503050406030204" pitchFamily="18" charset="0"/>
              </a:rPr>
              <a:t> </a:t>
            </a:r>
          </a:p>
          <a:p>
            <a:pPr marL="0" indent="0">
              <a:buNone/>
            </a:pPr>
            <a:endParaRPr lang="sq-AL"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smtClean="0">
                <a:latin typeface="Cambria" panose="02040503050406030204" pitchFamily="18" charset="0"/>
                <a:ea typeface="Cambria" panose="02040503050406030204" pitchFamily="18" charset="0"/>
              </a:rPr>
              <a:t>Në </a:t>
            </a:r>
            <a:r>
              <a:rPr lang="sq-AL" sz="2400" dirty="0">
                <a:latin typeface="Cambria" panose="02040503050406030204" pitchFamily="18" charset="0"/>
                <a:ea typeface="Cambria" panose="02040503050406030204" pitchFamily="18" charset="0"/>
              </a:rPr>
              <a:t>mënyrë që të nxitet përfshirja e ndërmarrjeve të vogla dhe të mesme (NVM) në tregun kombëtar të prokurimit publik, kufizimi i numrit të </a:t>
            </a:r>
            <a:r>
              <a:rPr lang="sq-AL" sz="2400" dirty="0" err="1">
                <a:latin typeface="Cambria" panose="02040503050406030204" pitchFamily="18" charset="0"/>
                <a:ea typeface="Cambria" panose="02040503050406030204" pitchFamily="18" charset="0"/>
              </a:rPr>
              <a:t>Loteve</a:t>
            </a:r>
            <a:r>
              <a:rPr lang="sq-AL" sz="2400" dirty="0">
                <a:latin typeface="Cambria" panose="02040503050406030204" pitchFamily="18" charset="0"/>
                <a:ea typeface="Cambria" panose="02040503050406030204" pitchFamily="18" charset="0"/>
              </a:rPr>
              <a:t> preferohet kur ka shumë OE dhe shumë NVM.</a:t>
            </a:r>
          </a:p>
        </p:txBody>
      </p:sp>
      <p:sp>
        <p:nvSpPr>
          <p:cNvPr id="4" name="Footer Placeholder 3"/>
          <p:cNvSpPr>
            <a:spLocks noGrp="1"/>
          </p:cNvSpPr>
          <p:nvPr>
            <p:ph type="ftr" sz="quarter" idx="11"/>
          </p:nvPr>
        </p:nvSpPr>
        <p:spPr>
          <a:xfrm>
            <a:off x="3124200" y="6356350"/>
            <a:ext cx="49530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4256184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sq-AL" sz="2800" b="1" dirty="0">
                <a:solidFill>
                  <a:srgbClr val="002060"/>
                </a:solidFill>
                <a:latin typeface="Cambria" panose="02040503050406030204" pitchFamily="18" charset="0"/>
                <a:ea typeface="Cambria" panose="02040503050406030204" pitchFamily="18" charset="0"/>
              </a:rPr>
              <a:t>Përcaktimi i Kritereve te Përzgjedhjes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600200"/>
            <a:ext cx="9144000" cy="4525963"/>
          </a:xfrm>
        </p:spPr>
        <p:txBody>
          <a:bodyPr/>
          <a:lstStyle/>
          <a:p>
            <a:r>
              <a:rPr lang="sq-AL" sz="2400" dirty="0">
                <a:latin typeface="Cambria" panose="02040503050406030204" pitchFamily="18" charset="0"/>
                <a:ea typeface="Cambria" panose="02040503050406030204" pitchFamily="18" charset="0"/>
              </a:rPr>
              <a:t>Kjo fazë përfshin përcaktimin e kërkesave të cilat Autoriteti Kontraktues mund të kërkojë nga operatorët ekonomik lidhur me:</a:t>
            </a:r>
          </a:p>
          <a:p>
            <a:pPr marL="0" indent="0">
              <a:buNone/>
            </a:pP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Përshtatshmëria personale, </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400" dirty="0" err="1">
                <a:latin typeface="Cambria" panose="02040503050406030204" pitchFamily="18" charset="0"/>
                <a:ea typeface="Cambria" panose="02040503050406030204" pitchFamily="18" charset="0"/>
              </a:rPr>
              <a:t>Gjendjen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Ekonimike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financiare</a:t>
            </a:r>
            <a:r>
              <a:rPr lang="sq-AL" sz="2400" dirty="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400" dirty="0" err="1">
                <a:latin typeface="Cambria" panose="02040503050406030204" pitchFamily="18" charset="0"/>
                <a:ea typeface="Cambria" panose="02040503050406030204" pitchFamily="18" charset="0"/>
              </a:rPr>
              <a:t>Pershtatshmerin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teknike</a:t>
            </a:r>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profesionale</a:t>
            </a:r>
            <a:r>
              <a:rPr lang="sq-AL"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a:p>
            <a:endParaRPr lang="en-US" sz="2400" b="1" dirty="0">
              <a:latin typeface="Cambria" panose="02040503050406030204" pitchFamily="18" charset="0"/>
              <a:ea typeface="Cambria" panose="02040503050406030204" pitchFamily="18" charset="0"/>
            </a:endParaRPr>
          </a:p>
          <a:p>
            <a:r>
              <a:rPr lang="sq-AL" sz="2400" b="1" dirty="0">
                <a:latin typeface="Cambria" panose="02040503050406030204" pitchFamily="18" charset="0"/>
                <a:ea typeface="Cambria" panose="02040503050406030204" pitchFamily="18" charset="0"/>
              </a:rPr>
              <a:t>Kriteret e përzgjedhjes i  referohen profilit te operatorëve ekonomik dhe </a:t>
            </a:r>
            <a:r>
              <a:rPr lang="sq-AL" sz="2400" b="1" u="sng" dirty="0">
                <a:latin typeface="Cambria" panose="02040503050406030204" pitchFamily="18" charset="0"/>
                <a:ea typeface="Cambria" panose="02040503050406030204" pitchFamily="18" charset="0"/>
              </a:rPr>
              <a:t>jo ofertave të tyre.</a:t>
            </a:r>
            <a:r>
              <a:rPr lang="sq-AL" sz="2400" u="sng" dirty="0">
                <a:latin typeface="Cambria" panose="02040503050406030204" pitchFamily="18" charset="0"/>
                <a:ea typeface="Cambria" panose="02040503050406030204" pitchFamily="18" charset="0"/>
              </a:rPr>
              <a:t> </a:t>
            </a:r>
            <a:endParaRPr lang="en-US" sz="2400" u="sng" dirty="0">
              <a:latin typeface="Cambria" panose="02040503050406030204" pitchFamily="18" charset="0"/>
              <a:ea typeface="Cambria" panose="02040503050406030204" pitchFamily="18" charset="0"/>
            </a:endParaRPr>
          </a:p>
          <a:p>
            <a:pPr lvl="0">
              <a:buNone/>
            </a:pPr>
            <a:endParaRPr lang="en-US" sz="24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3124200" y="6356350"/>
            <a:ext cx="44196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1965538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sq-AL" sz="2800" b="1" dirty="0">
                <a:solidFill>
                  <a:srgbClr val="002060"/>
                </a:solidFill>
                <a:latin typeface="Cambria" panose="02040503050406030204" pitchFamily="18" charset="0"/>
                <a:ea typeface="Cambria" panose="02040503050406030204" pitchFamily="18" charset="0"/>
              </a:rPr>
              <a:t>Klasifikimi i Kritereve te Përzgjedhjes</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143000"/>
            <a:ext cx="9144000" cy="4983163"/>
          </a:xfrm>
        </p:spPr>
        <p:txBody>
          <a:bodyPr/>
          <a:lstStyle/>
          <a:p>
            <a:pPr marL="0" indent="0">
              <a:buNone/>
            </a:pPr>
            <a:r>
              <a:rPr lang="sq-AL" sz="2400" dirty="0">
                <a:latin typeface="Cambria" panose="02040503050406030204" pitchFamily="18" charset="0"/>
                <a:ea typeface="Cambria" panose="02040503050406030204" pitchFamily="18" charset="0"/>
              </a:rPr>
              <a:t>Kriteret e përzgjedhjes do të specifikohen qartë në njoftimin për kontratë dhe në dosje të tenderit, si dhe, çdo dokument apo informatë tjetër që OE i interesuar kërkohet të dorëzoj me tenderin e tij.</a:t>
            </a:r>
          </a:p>
          <a:p>
            <a:pPr marL="0" indent="0">
              <a:buNone/>
            </a:pPr>
            <a:endParaRPr lang="sq-AL" sz="2400" dirty="0">
              <a:latin typeface="Cambria" panose="02040503050406030204" pitchFamily="18" charset="0"/>
              <a:ea typeface="Cambria" panose="02040503050406030204" pitchFamily="18" charset="0"/>
            </a:endParaRPr>
          </a:p>
          <a:p>
            <a:pPr marL="0" indent="0">
              <a:buNone/>
            </a:pPr>
            <a:r>
              <a:rPr lang="sq-AL" sz="2400" dirty="0">
                <a:latin typeface="Cambria" panose="02040503050406030204" pitchFamily="18" charset="0"/>
                <a:ea typeface="Cambria" panose="02040503050406030204" pitchFamily="18" charset="0"/>
              </a:rPr>
              <a:t>Kriteret e përzgjedhjes klasifikohen në dy (2) grupe: </a:t>
            </a:r>
          </a:p>
          <a:p>
            <a:pPr marL="0" indent="0">
              <a:buNone/>
            </a:pPr>
            <a:endParaRPr lang="en-US" sz="2400" dirty="0">
              <a:solidFill>
                <a:srgbClr val="FF0000"/>
              </a:solidFill>
              <a:latin typeface="Cambria" panose="02040503050406030204" pitchFamily="18" charset="0"/>
              <a:ea typeface="Cambria" panose="02040503050406030204" pitchFamily="18" charset="0"/>
            </a:endParaRPr>
          </a:p>
          <a:p>
            <a:pPr marL="457200" lvl="1" indent="-457200">
              <a:buFont typeface="+mj-lt"/>
              <a:buAutoNum type="arabicPeriod"/>
            </a:pPr>
            <a:r>
              <a:rPr lang="sq-AL" sz="2400" dirty="0">
                <a:latin typeface="Cambria" panose="02040503050406030204" pitchFamily="18" charset="0"/>
                <a:ea typeface="Cambria" panose="02040503050406030204" pitchFamily="18" charset="0"/>
              </a:rPr>
              <a:t>Kërkesat e përshtatshmërisë.</a:t>
            </a:r>
            <a:endParaRPr lang="en-US" sz="2400" dirty="0">
              <a:latin typeface="Cambria" panose="02040503050406030204" pitchFamily="18" charset="0"/>
              <a:ea typeface="Cambria" panose="02040503050406030204" pitchFamily="18" charset="0"/>
            </a:endParaRPr>
          </a:p>
          <a:p>
            <a:pPr marL="457200" lvl="1" indent="-457200">
              <a:buFont typeface="+mj-lt"/>
              <a:buAutoNum type="arabicPeriod"/>
            </a:pPr>
            <a:r>
              <a:rPr lang="sq-AL" sz="2400" dirty="0">
                <a:latin typeface="Cambria" panose="02040503050406030204" pitchFamily="18" charset="0"/>
                <a:ea typeface="Cambria" panose="02040503050406030204" pitchFamily="18" charset="0"/>
              </a:rPr>
              <a:t>Kërkesat minimale të kualifikimit</a:t>
            </a:r>
            <a:endParaRPr lang="en-US" sz="2400" dirty="0">
              <a:latin typeface="Cambria" panose="02040503050406030204" pitchFamily="18" charset="0"/>
              <a:ea typeface="Cambria" panose="02040503050406030204" pitchFamily="18" charset="0"/>
            </a:endParaRPr>
          </a:p>
          <a:p>
            <a:pPr lvl="0">
              <a:buNone/>
            </a:pPr>
            <a:endParaRPr lang="en-US" sz="24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1447800" y="6356350"/>
            <a:ext cx="45720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1965538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sq-AL" sz="2800" b="1" dirty="0">
                <a:solidFill>
                  <a:srgbClr val="002060"/>
                </a:solidFill>
                <a:latin typeface="Cambria" panose="02040503050406030204" pitchFamily="18" charset="0"/>
                <a:ea typeface="Cambria" panose="02040503050406030204" pitchFamily="18" charset="0"/>
              </a:rPr>
              <a:t>Kriteret e Përzgjedhjes me LPP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219200"/>
            <a:ext cx="9144000" cy="4906963"/>
          </a:xfrm>
        </p:spPr>
        <p:txBody>
          <a:bodyPr/>
          <a:lstStyle/>
          <a:p>
            <a:pPr marL="457200" lvl="1" indent="-457200">
              <a:buFont typeface="Wingdings" pitchFamily="2" charset="2"/>
              <a:buChar char="Ø"/>
            </a:pPr>
            <a:r>
              <a:rPr lang="sq-AL" sz="2400" dirty="0">
                <a:latin typeface="Cambria" panose="02040503050406030204" pitchFamily="18" charset="0"/>
                <a:ea typeface="Cambria" panose="02040503050406030204" pitchFamily="18" charset="0"/>
              </a:rPr>
              <a:t>Kërkesat për verifikimin e </a:t>
            </a:r>
            <a:r>
              <a:rPr lang="sq-AL" sz="2400" b="1" dirty="0">
                <a:latin typeface="Cambria" panose="02040503050406030204" pitchFamily="18" charset="0"/>
                <a:ea typeface="Cambria" panose="02040503050406030204" pitchFamily="18" charset="0"/>
              </a:rPr>
              <a:t>përshtatshmëris </a:t>
            </a:r>
            <a:r>
              <a:rPr lang="sq-AL" sz="2400" dirty="0">
                <a:latin typeface="Cambria" panose="02040503050406030204" pitchFamily="18" charset="0"/>
                <a:ea typeface="Cambria" panose="02040503050406030204" pitchFamily="18" charset="0"/>
              </a:rPr>
              <a:t>të OE, janë kërkesa të nenit 65 të LPP</a:t>
            </a:r>
            <a:r>
              <a:rPr lang="en-US" sz="2400" dirty="0">
                <a:latin typeface="Cambria" panose="02040503050406030204" pitchFamily="18" charset="0"/>
                <a:ea typeface="Cambria" panose="02040503050406030204" pitchFamily="18" charset="0"/>
              </a:rPr>
              <a:t>-</a:t>
            </a:r>
            <a:r>
              <a:rPr lang="sq-AL" sz="2400" dirty="0">
                <a:latin typeface="Cambria" panose="02040503050406030204" pitchFamily="18" charset="0"/>
                <a:ea typeface="Cambria" panose="02040503050406030204" pitchFamily="18" charset="0"/>
              </a:rPr>
              <a:t>së</a:t>
            </a:r>
            <a:r>
              <a:rPr lang="en-US" sz="2400" dirty="0">
                <a:latin typeface="Cambria" panose="02040503050406030204" pitchFamily="18" charset="0"/>
                <a:ea typeface="Cambria" panose="02040503050406030204" pitchFamily="18" charset="0"/>
              </a:rPr>
              <a:t> </a:t>
            </a:r>
            <a:r>
              <a:rPr lang="sq-AL" sz="2400" b="1" u="sng" dirty="0" smtClean="0">
                <a:latin typeface="Cambria" panose="02040503050406030204" pitchFamily="18" charset="0"/>
                <a:ea typeface="Cambria" panose="02040503050406030204" pitchFamily="18" charset="0"/>
              </a:rPr>
              <a:t>Të </a:t>
            </a:r>
            <a:r>
              <a:rPr lang="sq-AL" sz="2400" b="1" u="sng" dirty="0">
                <a:latin typeface="Cambria" panose="02040503050406030204" pitchFamily="18" charset="0"/>
                <a:ea typeface="Cambria" panose="02040503050406030204" pitchFamily="18" charset="0"/>
              </a:rPr>
              <a:t>detyrueshme</a:t>
            </a:r>
            <a:r>
              <a:rPr lang="sq-AL" sz="2400" b="1" dirty="0">
                <a:latin typeface="Cambria" panose="02040503050406030204" pitchFamily="18" charset="0"/>
                <a:ea typeface="Cambria" panose="02040503050406030204" pitchFamily="18" charset="0"/>
              </a:rPr>
              <a:t> dhe duhet gjithmonë të plotësohen nga OE</a:t>
            </a:r>
            <a:r>
              <a:rPr lang="en-US" sz="2400" b="1"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a:p>
            <a:pPr marL="457200" lvl="1" indent="-457200">
              <a:buNone/>
            </a:pPr>
            <a:endParaRPr lang="en-GB" sz="2400" dirty="0">
              <a:latin typeface="Cambria" panose="02040503050406030204" pitchFamily="18" charset="0"/>
              <a:ea typeface="Cambria" panose="02040503050406030204" pitchFamily="18" charset="0"/>
            </a:endParaRPr>
          </a:p>
          <a:p>
            <a:pPr marL="457200" lvl="1" indent="-457200">
              <a:buFont typeface="Wingdings" pitchFamily="2" charset="2"/>
              <a:buChar char="Ø"/>
            </a:pPr>
            <a:r>
              <a:rPr lang="sq-AL" sz="2400" dirty="0">
                <a:latin typeface="Cambria" panose="02040503050406030204" pitchFamily="18" charset="0"/>
                <a:ea typeface="Cambria" panose="02040503050406030204" pitchFamily="18" charset="0"/>
              </a:rPr>
              <a:t>Kërkesat minimale të kualifikimi, janë kërkesa të nenit 66, 68 dhe 69 të LPP-së</a:t>
            </a:r>
            <a:r>
              <a:rPr lang="en-US" sz="2400" dirty="0">
                <a:latin typeface="Cambria" panose="02040503050406030204" pitchFamily="18" charset="0"/>
                <a:ea typeface="Cambria" panose="02040503050406030204" pitchFamily="18" charset="0"/>
              </a:rPr>
              <a:t>.</a:t>
            </a:r>
            <a:r>
              <a:rPr lang="sq-AL" sz="2400" dirty="0">
                <a:latin typeface="Cambria" panose="02040503050406030204" pitchFamily="18" charset="0"/>
                <a:ea typeface="Cambria" panose="02040503050406030204" pitchFamily="18" charset="0"/>
              </a:rPr>
              <a:t> </a:t>
            </a:r>
            <a:endParaRPr lang="en-US" sz="2400" i="1" dirty="0">
              <a:latin typeface="Cambria" panose="02040503050406030204" pitchFamily="18" charset="0"/>
              <a:ea typeface="Cambria" panose="02040503050406030204" pitchFamily="18" charset="0"/>
            </a:endParaRPr>
          </a:p>
          <a:p>
            <a:pPr lvl="0">
              <a:buNone/>
            </a:pPr>
            <a:endParaRPr lang="en-US" sz="24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3124200" y="6356350"/>
            <a:ext cx="51054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1965538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sq-AL" sz="2800" b="1" dirty="0">
                <a:solidFill>
                  <a:srgbClr val="002060"/>
                </a:solidFill>
                <a:latin typeface="Cambria" panose="02040503050406030204" pitchFamily="18" charset="0"/>
                <a:ea typeface="Cambria" panose="02040503050406030204" pitchFamily="18" charset="0"/>
              </a:rPr>
              <a:t>Vlerësimi i Kritereve të Përzgjedhjes</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417638"/>
            <a:ext cx="9144000" cy="4327525"/>
          </a:xfrm>
        </p:spPr>
        <p:txBody>
          <a:bodyPr/>
          <a:lstStyle/>
          <a:p>
            <a:r>
              <a:rPr lang="sq-AL" sz="2400" b="1" dirty="0">
                <a:latin typeface="Cambria" panose="02040503050406030204" pitchFamily="18" charset="0"/>
                <a:ea typeface="Cambria" panose="02040503050406030204" pitchFamily="18" charset="0"/>
              </a:rPr>
              <a:t>Kriteret e përzgjedhjes:</a:t>
            </a:r>
          </a:p>
          <a:p>
            <a:endParaRPr lang="en-US" sz="2400" dirty="0">
              <a:latin typeface="Cambria" panose="02040503050406030204" pitchFamily="18" charset="0"/>
              <a:ea typeface="Cambria" panose="02040503050406030204" pitchFamily="18" charset="0"/>
            </a:endParaRPr>
          </a:p>
          <a:p>
            <a:pPr marL="971550" lvl="1" indent="-514350">
              <a:buFont typeface="+mj-lt"/>
              <a:buAutoNum type="alphaLcParenR"/>
            </a:pPr>
            <a:r>
              <a:rPr lang="sq-AL" sz="2400" b="1" dirty="0">
                <a:latin typeface="Cambria" panose="02040503050406030204" pitchFamily="18" charset="0"/>
                <a:ea typeface="Cambria" panose="02040503050406030204" pitchFamily="18" charset="0"/>
              </a:rPr>
              <a:t>në asnjë mënyrë </a:t>
            </a:r>
            <a:r>
              <a:rPr lang="sq-AL" sz="2400" dirty="0">
                <a:latin typeface="Cambria" panose="02040503050406030204" pitchFamily="18" charset="0"/>
                <a:ea typeface="Cambria" panose="02040503050406030204" pitchFamily="18" charset="0"/>
              </a:rPr>
              <a:t>nuk mund të përdoren si kritere të dhënies së kontratës</a:t>
            </a:r>
            <a:r>
              <a:rPr lang="sq-AL" sz="2400" b="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a:t>
            </a:r>
            <a:endParaRPr lang="sq-AL" sz="2400" b="1" dirty="0">
              <a:latin typeface="Cambria" panose="02040503050406030204" pitchFamily="18" charset="0"/>
              <a:ea typeface="Cambria" panose="02040503050406030204" pitchFamily="18" charset="0"/>
            </a:endParaRPr>
          </a:p>
          <a:p>
            <a:pPr marL="971550" lvl="1" indent="-514350">
              <a:buFont typeface="+mj-lt"/>
              <a:buAutoNum type="alphaLcParenR"/>
            </a:pPr>
            <a:endParaRPr lang="en-US" sz="2400" dirty="0">
              <a:latin typeface="Cambria" panose="02040503050406030204" pitchFamily="18" charset="0"/>
              <a:ea typeface="Cambria" panose="02040503050406030204" pitchFamily="18" charset="0"/>
            </a:endParaRPr>
          </a:p>
          <a:p>
            <a:pPr marL="971550" lvl="1" indent="-514350">
              <a:buFont typeface="+mj-lt"/>
              <a:buAutoNum type="alphaLcParenR"/>
            </a:pPr>
            <a:r>
              <a:rPr lang="sq-AL" sz="2400" b="1" dirty="0">
                <a:latin typeface="Cambria" panose="02040503050406030204" pitchFamily="18" charset="0"/>
                <a:ea typeface="Cambria" panose="02040503050406030204" pitchFamily="18" charset="0"/>
              </a:rPr>
              <a:t>nuk mund </a:t>
            </a:r>
            <a:r>
              <a:rPr lang="sq-AL" sz="2400" dirty="0">
                <a:latin typeface="Cambria" panose="02040503050406030204" pitchFamily="18" charset="0"/>
                <a:ea typeface="Cambria" panose="02040503050406030204" pitchFamily="18" charset="0"/>
              </a:rPr>
              <a:t>të kenë peshë të caktuar : </a:t>
            </a:r>
          </a:p>
          <a:p>
            <a:pPr marL="971550" lvl="1" indent="-514350">
              <a:buFont typeface="+mj-lt"/>
              <a:buAutoNum type="alphaLcParenR"/>
            </a:pPr>
            <a:endParaRPr lang="en-US" sz="2400" dirty="0">
              <a:latin typeface="Cambria" panose="02040503050406030204" pitchFamily="18" charset="0"/>
              <a:ea typeface="Cambria" panose="02040503050406030204" pitchFamily="18" charset="0"/>
            </a:endParaRPr>
          </a:p>
          <a:p>
            <a:pPr marL="971550" lvl="1" indent="-514350">
              <a:buFont typeface="+mj-lt"/>
              <a:buAutoNum type="alphaLcParenR"/>
            </a:pPr>
            <a:r>
              <a:rPr lang="sq-AL" sz="2400" dirty="0">
                <a:latin typeface="Cambria" panose="02040503050406030204" pitchFamily="18" charset="0"/>
                <a:ea typeface="Cambria" panose="02040503050406030204" pitchFamily="18" charset="0"/>
              </a:rPr>
              <a:t>Ato janë kërkesa</a:t>
            </a:r>
            <a:r>
              <a:rPr lang="sq-AL" sz="2400" b="1"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të vlerësimit </a:t>
            </a:r>
            <a:r>
              <a:rPr lang="sq-AL" sz="2400" b="1" dirty="0">
                <a:latin typeface="Cambria" panose="02040503050406030204" pitchFamily="18" charset="0"/>
                <a:ea typeface="Cambria" panose="02040503050406030204" pitchFamily="18" charset="0"/>
              </a:rPr>
              <a:t>Kalon/ Nuk kalon </a:t>
            </a:r>
            <a:endParaRPr lang="en-US" sz="2400" dirty="0">
              <a:latin typeface="Cambria" panose="02040503050406030204" pitchFamily="18" charset="0"/>
              <a:ea typeface="Cambria" panose="02040503050406030204" pitchFamily="18" charset="0"/>
            </a:endParaRPr>
          </a:p>
          <a:p>
            <a:pPr>
              <a:buNone/>
            </a:pPr>
            <a:endParaRPr lang="en-US" sz="2400" b="1" i="1" dirty="0">
              <a:solidFill>
                <a:srgbClr val="FF0000"/>
              </a:solidFill>
              <a:latin typeface="Cambria" panose="02040503050406030204" pitchFamily="18" charset="0"/>
              <a:ea typeface="Cambria" panose="02040503050406030204" pitchFamily="18" charset="0"/>
            </a:endParaRPr>
          </a:p>
          <a:p>
            <a:pPr lvl="0">
              <a:buNone/>
            </a:pPr>
            <a:endParaRPr lang="en-US" sz="24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1828800" y="6356350"/>
            <a:ext cx="41910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1965538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0275"/>
          </a:xfrm>
        </p:spPr>
        <p:txBody>
          <a:bodyPr/>
          <a:lstStyle/>
          <a:p>
            <a:r>
              <a:rPr lang="sq-AL" sz="2800" b="1" dirty="0">
                <a:solidFill>
                  <a:srgbClr val="002060"/>
                </a:solidFill>
                <a:latin typeface="Cambria" panose="02040503050406030204" pitchFamily="18" charset="0"/>
                <a:ea typeface="Cambria" panose="02040503050406030204" pitchFamily="18" charset="0"/>
              </a:rPr>
              <a:t>Përcaktimi i Kritereve të Përgjedhjes për Grupin e Operatorëve Ekonomik</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76200" y="1295400"/>
            <a:ext cx="9144000" cy="5562600"/>
          </a:xfrm>
        </p:spPr>
        <p:txBody>
          <a:bodyPr/>
          <a:lstStyle/>
          <a:p>
            <a:pPr marL="0" indent="0">
              <a:buNone/>
            </a:pPr>
            <a:r>
              <a:rPr lang="en-US" sz="2000" dirty="0" err="1">
                <a:latin typeface="Cambria" panose="02040503050406030204" pitchFamily="18" charset="0"/>
                <a:ea typeface="Cambria" panose="02040503050406030204" pitchFamily="18" charset="0"/>
              </a:rPr>
              <a:t>Secili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anëtarë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grupit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duhet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përmbush</a:t>
            </a:r>
            <a:r>
              <a:rPr lang="en-US" sz="2000"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kërkesat</a:t>
            </a:r>
            <a:r>
              <a:rPr lang="en-US" sz="2000" b="1" dirty="0">
                <a:latin typeface="Cambria" panose="02040503050406030204" pitchFamily="18" charset="0"/>
                <a:ea typeface="Cambria" panose="02040503050406030204" pitchFamily="18" charset="0"/>
              </a:rPr>
              <a:t> e </a:t>
            </a:r>
            <a:r>
              <a:rPr lang="en-US" sz="2000" b="1" dirty="0" err="1">
                <a:latin typeface="Cambria" panose="02040503050406030204" pitchFamily="18" charset="0"/>
                <a:ea typeface="Cambria" panose="02040503050406030204" pitchFamily="18" charset="0"/>
              </a:rPr>
              <a:t>përshtatshmërisë</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neni</a:t>
            </a:r>
            <a:r>
              <a:rPr lang="en-US" sz="2000" b="1" dirty="0">
                <a:latin typeface="Cambria" panose="02040503050406030204" pitchFamily="18" charset="0"/>
                <a:ea typeface="Cambria" panose="02040503050406030204" pitchFamily="18" charset="0"/>
              </a:rPr>
              <a:t> 65 </a:t>
            </a:r>
            <a:r>
              <a:rPr lang="en-US" sz="2000" b="1" dirty="0" err="1">
                <a:latin typeface="Cambria" panose="02040503050406030204" pitchFamily="18" charset="0"/>
                <a:ea typeface="Cambria" panose="02040503050406030204" pitchFamily="18" charset="0"/>
              </a:rPr>
              <a:t>i</a:t>
            </a:r>
            <a:r>
              <a:rPr lang="en-US" sz="2000" b="1" dirty="0">
                <a:latin typeface="Cambria" panose="02040503050406030204" pitchFamily="18" charset="0"/>
                <a:ea typeface="Cambria" panose="02040503050406030204" pitchFamily="18" charset="0"/>
              </a:rPr>
              <a:t> LPP-se </a:t>
            </a:r>
            <a:r>
              <a:rPr lang="en-US" sz="2000" b="1" dirty="0" err="1">
                <a:latin typeface="Cambria" panose="02040503050406030204" pitchFamily="18" charset="0"/>
                <a:ea typeface="Cambria" panose="02040503050406030204" pitchFamily="18" charset="0"/>
              </a:rPr>
              <a:t>dhe</a:t>
            </a:r>
            <a:r>
              <a:rPr lang="en-US" sz="2000" b="1" dirty="0">
                <a:latin typeface="Cambria" panose="02040503050406030204" pitchFamily="18" charset="0"/>
                <a:ea typeface="Cambria" panose="02040503050406030204" pitchFamily="18" charset="0"/>
              </a:rPr>
              <a:t> </a:t>
            </a:r>
            <a:r>
              <a:rPr lang="sq-AL" sz="1800" b="0" i="0" u="none" strike="noStrike" baseline="0" dirty="0">
                <a:solidFill>
                  <a:srgbClr val="000000"/>
                </a:solidFill>
                <a:latin typeface="Times New Roman" panose="02020603050405020304" pitchFamily="18" charset="0"/>
              </a:rPr>
              <a:t>Secili anëtar i grupit individualisht duhet të dorëzoj </a:t>
            </a:r>
            <a:r>
              <a:rPr lang="sq-AL" sz="1800" b="0" i="0" u="none" strike="noStrike" baseline="0" dirty="0" err="1">
                <a:solidFill>
                  <a:srgbClr val="000000"/>
                </a:solidFill>
                <a:latin typeface="Times New Roman" panose="02020603050405020304" pitchFamily="18" charset="0"/>
              </a:rPr>
              <a:t>Çertifkatën</a:t>
            </a:r>
            <a:r>
              <a:rPr lang="sq-AL" sz="1800" b="0" i="0" u="none" strike="noStrike" baseline="0" dirty="0">
                <a:solidFill>
                  <a:srgbClr val="000000"/>
                </a:solidFill>
                <a:latin typeface="Times New Roman" panose="02020603050405020304" pitchFamily="18" charset="0"/>
              </a:rPr>
              <a:t> e Regjistrimit të Biznesit. </a:t>
            </a:r>
            <a:endParaRPr lang="sq-AL" sz="2000" b="1" dirty="0">
              <a:latin typeface="Cambria" panose="02040503050406030204" pitchFamily="18" charset="0"/>
              <a:ea typeface="Cambria" panose="02040503050406030204" pitchFamily="18" charset="0"/>
            </a:endParaRPr>
          </a:p>
          <a:p>
            <a:pPr marL="0" indent="0">
              <a:buNone/>
            </a:pPr>
            <a:r>
              <a:rPr lang="en-US" sz="2000" dirty="0" err="1">
                <a:latin typeface="Cambria" panose="02040503050406030204" pitchFamily="18" charset="0"/>
                <a:ea typeface="Cambria" panose="02040503050406030204" pitchFamily="18" charset="0"/>
              </a:rPr>
              <a:t>Çdo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kërkesë</a:t>
            </a:r>
            <a:r>
              <a:rPr lang="en-US" sz="2000" dirty="0">
                <a:latin typeface="Cambria" panose="02040503050406030204" pitchFamily="18" charset="0"/>
                <a:ea typeface="Cambria" panose="02040503050406030204" pitchFamily="18" charset="0"/>
              </a:rPr>
              <a:t> e </a:t>
            </a:r>
            <a:r>
              <a:rPr lang="en-US" sz="2000" dirty="0" err="1">
                <a:latin typeface="Cambria" panose="02040503050406030204" pitchFamily="18" charset="0"/>
                <a:ea typeface="Cambria" panose="02040503050406030204" pitchFamily="18" charset="0"/>
              </a:rPr>
              <a:t>vendosur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një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autoritet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kontraktues</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sipas</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neneve</a:t>
            </a:r>
            <a:r>
              <a:rPr lang="en-US" sz="2000" dirty="0">
                <a:latin typeface="Cambria" panose="02040503050406030204" pitchFamily="18" charset="0"/>
                <a:ea typeface="Cambria" panose="02040503050406030204" pitchFamily="18" charset="0"/>
              </a:rPr>
              <a:t> 66.2, 68 </a:t>
            </a:r>
            <a:r>
              <a:rPr lang="en-US" sz="2000" dirty="0" err="1">
                <a:latin typeface="Cambria" panose="02040503050406030204" pitchFamily="18" charset="0"/>
                <a:ea typeface="Cambria" panose="02040503050406030204" pitchFamily="18" charset="0"/>
              </a:rPr>
              <a:t>dhe</a:t>
            </a:r>
            <a:r>
              <a:rPr lang="en-US" sz="2000" dirty="0">
                <a:latin typeface="Cambria" panose="02040503050406030204" pitchFamily="18" charset="0"/>
                <a:ea typeface="Cambria" panose="02040503050406030204" pitchFamily="18" charset="0"/>
              </a:rPr>
              <a:t> 69 </a:t>
            </a:r>
            <a:r>
              <a:rPr lang="en-US" sz="2000" dirty="0" err="1">
                <a:latin typeface="Cambria" panose="02040503050406030204" pitchFamily="18" charset="0"/>
                <a:ea typeface="Cambria" panose="02040503050406030204" pitchFamily="18" charset="0"/>
              </a:rPr>
              <a:t>të</a:t>
            </a:r>
            <a:r>
              <a:rPr lang="en-US" sz="2000" dirty="0">
                <a:latin typeface="Cambria" panose="02040503050406030204" pitchFamily="18" charset="0"/>
                <a:ea typeface="Cambria" panose="02040503050406030204" pitchFamily="18" charset="0"/>
              </a:rPr>
              <a:t> LPP-se do </a:t>
            </a:r>
            <a:r>
              <a:rPr lang="en-US" sz="2000" dirty="0" err="1">
                <a:latin typeface="Cambria" panose="02040503050406030204" pitchFamily="18" charset="0"/>
                <a:ea typeface="Cambria" panose="02040503050406030204" pitchFamily="18" charset="0"/>
              </a:rPr>
              <a:t>të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aplikohet</a:t>
            </a:r>
            <a:r>
              <a:rPr lang="en-US" sz="2000"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vetëm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ndaj</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grupit</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tërësi</a:t>
            </a:r>
            <a:r>
              <a:rPr lang="en-US" sz="2000" b="1"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dhe</a:t>
            </a:r>
            <a:r>
              <a:rPr lang="en-US" sz="2000" dirty="0">
                <a:latin typeface="Cambria" panose="02040503050406030204" pitchFamily="18" charset="0"/>
                <a:ea typeface="Cambria" panose="02040503050406030204" pitchFamily="18" charset="0"/>
              </a:rPr>
              <a:t> jo </a:t>
            </a:r>
            <a:r>
              <a:rPr lang="en-US" sz="2000" dirty="0" err="1">
                <a:latin typeface="Cambria" panose="02040503050406030204" pitchFamily="18" charset="0"/>
                <a:ea typeface="Cambria" panose="02040503050406030204" pitchFamily="18" charset="0"/>
              </a:rPr>
              <a:t>ndaj</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anëtarëve</a:t>
            </a:r>
            <a:r>
              <a:rPr lang="en-US" sz="2000" dirty="0">
                <a:latin typeface="Cambria" panose="02040503050406030204" pitchFamily="18" charset="0"/>
                <a:ea typeface="Cambria" panose="02040503050406030204" pitchFamily="18" charset="0"/>
              </a:rPr>
              <a:t> individual </a:t>
            </a:r>
            <a:r>
              <a:rPr lang="en-US" sz="2000" dirty="0" err="1">
                <a:latin typeface="Cambria" panose="02040503050406030204" pitchFamily="18" charset="0"/>
                <a:ea typeface="Cambria" panose="02040503050406030204" pitchFamily="18" charset="0"/>
              </a:rPr>
              <a:t>të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grupit</a:t>
            </a:r>
            <a:r>
              <a:rPr lang="en-US" sz="2000" dirty="0">
                <a:latin typeface="Cambria" panose="02040503050406030204" pitchFamily="18" charset="0"/>
                <a:ea typeface="Cambria" panose="02040503050406030204" pitchFamily="18" charset="0"/>
              </a:rPr>
              <a:t>. </a:t>
            </a:r>
            <a:endParaRPr lang="sq-AL" sz="2000" dirty="0">
              <a:latin typeface="Cambria" panose="02040503050406030204" pitchFamily="18" charset="0"/>
              <a:ea typeface="Cambria" panose="02040503050406030204" pitchFamily="18" charset="0"/>
            </a:endParaRPr>
          </a:p>
          <a:p>
            <a:pPr marL="0" indent="0">
              <a:buNone/>
            </a:pPr>
            <a:endParaRPr lang="sq-AL" sz="2000" dirty="0">
              <a:latin typeface="Cambria" panose="02040503050406030204" pitchFamily="18" charset="0"/>
              <a:ea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AK  </a:t>
            </a:r>
            <a:r>
              <a:rPr lang="en-US" sz="2000" dirty="0" err="1">
                <a:latin typeface="Cambria" panose="02040503050406030204" pitchFamily="18" charset="0"/>
                <a:ea typeface="Cambria" panose="02040503050406030204" pitchFamily="18" charset="0"/>
              </a:rPr>
              <a:t>mund</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përcaktojnë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dosjen</a:t>
            </a:r>
            <a:r>
              <a:rPr lang="en-US" sz="2000" dirty="0">
                <a:latin typeface="Cambria" panose="02040503050406030204" pitchFamily="18" charset="0"/>
                <a:ea typeface="Cambria" panose="02040503050406030204" pitchFamily="18" charset="0"/>
              </a:rPr>
              <a:t> e </a:t>
            </a:r>
            <a:r>
              <a:rPr lang="en-US" sz="2000" dirty="0" err="1">
                <a:latin typeface="Cambria" panose="02040503050406030204" pitchFamily="18" charset="0"/>
                <a:ea typeface="Cambria" panose="02040503050406030204" pitchFamily="18" charset="0"/>
              </a:rPr>
              <a:t>tenderit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dhe</a:t>
            </a:r>
            <a:r>
              <a:rPr lang="en-US" sz="2000" dirty="0">
                <a:latin typeface="Cambria" panose="02040503050406030204" pitchFamily="18" charset="0"/>
                <a:ea typeface="Cambria" panose="02040503050406030204" pitchFamily="18" charset="0"/>
              </a:rPr>
              <a:t> ne </a:t>
            </a:r>
            <a:r>
              <a:rPr lang="en-US" sz="2000" dirty="0" err="1">
                <a:latin typeface="Cambria" panose="02040503050406030204" pitchFamily="18" charset="0"/>
                <a:ea typeface="Cambria" panose="02040503050406030204" pitchFamily="18" charset="0"/>
              </a:rPr>
              <a:t>njoftimin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për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kontrate</a:t>
            </a:r>
            <a:r>
              <a:rPr lang="en-US" sz="2000" dirty="0">
                <a:latin typeface="Cambria" panose="02040503050406030204" pitchFamily="18" charset="0"/>
                <a:ea typeface="Cambria" panose="02040503050406030204" pitchFamily="18" charset="0"/>
              </a:rPr>
              <a:t>  se </a:t>
            </a:r>
            <a:r>
              <a:rPr lang="en-US" sz="2000" dirty="0" err="1">
                <a:latin typeface="Cambria" panose="02040503050406030204" pitchFamily="18" charset="0"/>
                <a:ea typeface="Cambria" panose="02040503050406030204" pitchFamily="18" charset="0"/>
              </a:rPr>
              <a:t>si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grupet</a:t>
            </a:r>
            <a:r>
              <a:rPr lang="en-US" sz="2000" dirty="0">
                <a:latin typeface="Cambria" panose="02040503050406030204" pitchFamily="18" charset="0"/>
                <a:ea typeface="Cambria" panose="02040503050406030204" pitchFamily="18" charset="0"/>
              </a:rPr>
              <a:t> e </a:t>
            </a:r>
            <a:r>
              <a:rPr lang="en-US" sz="2000" dirty="0" err="1">
                <a:latin typeface="Cambria" panose="02040503050406030204" pitchFamily="18" charset="0"/>
                <a:ea typeface="Cambria" panose="02040503050406030204" pitchFamily="18" charset="0"/>
              </a:rPr>
              <a:t>operatorëve</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ekonomikë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duhet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përmbushin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kërkesat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për</a:t>
            </a:r>
            <a:r>
              <a:rPr lang="en-US" sz="2000"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gjendjen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ekonomike</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dhe</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financiare</a:t>
            </a:r>
            <a:r>
              <a:rPr lang="en-US" sz="2000" b="1"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ose</a:t>
            </a:r>
            <a:r>
              <a:rPr lang="en-US" sz="2000"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aftësinë</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teknike</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dhe</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profesionale</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të</a:t>
            </a:r>
            <a:r>
              <a:rPr lang="en-US" sz="2000" b="1"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referuar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nenin</a:t>
            </a:r>
            <a:r>
              <a:rPr lang="en-US" sz="2000" dirty="0">
                <a:latin typeface="Cambria" panose="02040503050406030204" pitchFamily="18" charset="0"/>
                <a:ea typeface="Cambria" panose="02040503050406030204" pitchFamily="18" charset="0"/>
              </a:rPr>
              <a:t> 68 </a:t>
            </a:r>
            <a:r>
              <a:rPr lang="en-US" sz="2000" dirty="0" err="1">
                <a:latin typeface="Cambria" panose="02040503050406030204" pitchFamily="18" charset="0"/>
                <a:ea typeface="Cambria" panose="02040503050406030204" pitchFamily="18" charset="0"/>
              </a:rPr>
              <a:t>dhe</a:t>
            </a:r>
            <a:r>
              <a:rPr lang="en-US" sz="2000" dirty="0">
                <a:latin typeface="Cambria" panose="02040503050406030204" pitchFamily="18" charset="0"/>
                <a:ea typeface="Cambria" panose="02040503050406030204" pitchFamily="18" charset="0"/>
              </a:rPr>
              <a:t> 69 </a:t>
            </a:r>
            <a:r>
              <a:rPr lang="en-US" sz="2000" dirty="0" err="1">
                <a:latin typeface="Cambria" panose="02040503050406030204" pitchFamily="18" charset="0"/>
                <a:ea typeface="Cambria" panose="02040503050406030204" pitchFamily="18" charset="0"/>
              </a:rPr>
              <a:t>te</a:t>
            </a:r>
            <a:r>
              <a:rPr lang="en-US" sz="2000" dirty="0">
                <a:latin typeface="Cambria" panose="02040503050406030204" pitchFamily="18" charset="0"/>
                <a:ea typeface="Cambria" panose="02040503050406030204" pitchFamily="18" charset="0"/>
              </a:rPr>
              <a:t> LPP-se. </a:t>
            </a:r>
            <a:endParaRPr lang="sq-AL" sz="20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3124200" y="6356350"/>
            <a:ext cx="48006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227882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Përgatitja e Dosjes se tenderit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r>
            <a:b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br>
            <a:endParaRPr lang="sq-AL" sz="2800"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066800"/>
            <a:ext cx="9144000" cy="5791200"/>
          </a:xfrm>
        </p:spPr>
        <p:txBody>
          <a:bodyPr/>
          <a:lstStyle/>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Ky është hapi i katërt në procesin e prokurimit.</a:t>
            </a:r>
            <a:endParaRPr lang="en-US" sz="2400" dirty="0">
              <a:latin typeface="Cambria" panose="02040503050406030204" pitchFamily="18" charset="0"/>
              <a:ea typeface="Cambria" panose="02040503050406030204" pitchFamily="18" charset="0"/>
            </a:endParaRPr>
          </a:p>
          <a:p>
            <a:pPr marL="0" indent="0">
              <a:buNone/>
            </a:pP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400" dirty="0" err="1">
                <a:latin typeface="Cambria" panose="02040503050406030204" pitchFamily="18" charset="0"/>
                <a:ea typeface="Cambria" panose="02040503050406030204" pitchFamily="18" charset="0"/>
              </a:rPr>
              <a:t>Sipas</a:t>
            </a:r>
            <a:r>
              <a:rPr lang="en-US" sz="2400" dirty="0">
                <a:latin typeface="Cambria" panose="02040503050406030204" pitchFamily="18" charset="0"/>
                <a:ea typeface="Cambria" panose="02040503050406030204" pitchFamily="18" charset="0"/>
              </a:rPr>
              <a:t> LPP-se - n</a:t>
            </a:r>
            <a:r>
              <a:rPr lang="sq-AL" sz="2400" dirty="0" err="1">
                <a:latin typeface="Cambria" panose="02040503050406030204" pitchFamily="18" charset="0"/>
                <a:ea typeface="Cambria" panose="02040503050406030204" pitchFamily="18" charset="0"/>
              </a:rPr>
              <a:t>enit</a:t>
            </a:r>
            <a:r>
              <a:rPr lang="sq-AL" sz="2400" dirty="0">
                <a:latin typeface="Cambria" panose="02040503050406030204" pitchFamily="18" charset="0"/>
                <a:ea typeface="Cambria" panose="02040503050406030204" pitchFamily="18" charset="0"/>
              </a:rPr>
              <a:t> 27 </a:t>
            </a:r>
            <a:r>
              <a:rPr lang="en-US" sz="2400" dirty="0">
                <a:latin typeface="Cambria" panose="02040503050406030204" pitchFamily="18" charset="0"/>
                <a:ea typeface="Cambria" panose="02040503050406030204" pitchFamily="18" charset="0"/>
              </a:rPr>
              <a:t>,</a:t>
            </a:r>
            <a:r>
              <a:rPr lang="sq-AL" sz="2400" dirty="0">
                <a:latin typeface="Cambria" panose="02040503050406030204" pitchFamily="18" charset="0"/>
                <a:ea typeface="Cambria" panose="02040503050406030204" pitchFamily="18" charset="0"/>
              </a:rPr>
              <a:t> AK do të hartoj një dosje të tenderit për secilën </a:t>
            </a:r>
            <a:r>
              <a:rPr lang="sq-AL" sz="2400" b="1" dirty="0">
                <a:latin typeface="Cambria" panose="02040503050406030204" pitchFamily="18" charset="0"/>
                <a:ea typeface="Cambria" panose="02040503050406030204" pitchFamily="18" charset="0"/>
              </a:rPr>
              <a:t>kontratë</a:t>
            </a:r>
            <a:r>
              <a:rPr lang="en-US" sz="2400" b="1" dirty="0">
                <a:latin typeface="Cambria" panose="02040503050406030204" pitchFamily="18" charset="0"/>
                <a:ea typeface="Cambria" panose="02040503050406030204" pitchFamily="18" charset="0"/>
              </a:rPr>
              <a:t> </a:t>
            </a:r>
            <a:r>
              <a:rPr lang="sq-AL" sz="2400" b="1" dirty="0">
                <a:latin typeface="Cambria" panose="02040503050406030204" pitchFamily="18" charset="0"/>
                <a:ea typeface="Cambria" panose="02040503050406030204" pitchFamily="18" charset="0"/>
              </a:rPr>
              <a:t>të parashikuar </a:t>
            </a:r>
            <a:r>
              <a:rPr lang="sq-AL" sz="2400" dirty="0">
                <a:latin typeface="Cambria" panose="02040503050406030204" pitchFamily="18" charset="0"/>
                <a:ea typeface="Cambria" panose="02040503050406030204" pitchFamily="18" charset="0"/>
              </a:rPr>
              <a:t>apo konkurs të projektimit,</a:t>
            </a:r>
            <a:r>
              <a:rPr lang="en-US" sz="2400"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përveç nëse kontrata është me vlerë minimale.</a:t>
            </a:r>
            <a:endParaRPr lang="en-US" sz="2400" dirty="0">
              <a:latin typeface="Cambria" panose="02040503050406030204" pitchFamily="18" charset="0"/>
              <a:ea typeface="Cambria" panose="02040503050406030204" pitchFamily="18" charset="0"/>
            </a:endParaRPr>
          </a:p>
          <a:p>
            <a:pPr marL="0" indent="0">
              <a:buNone/>
            </a:pP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KRPP ka aprovuar, varësisht nga procedura e përdorur, Dosje Standarde të Tenderëve (DT) </a:t>
            </a:r>
            <a:r>
              <a:rPr lang="sq-AL" sz="2400" b="1" dirty="0">
                <a:latin typeface="Cambria" panose="02040503050406030204" pitchFamily="18" charset="0"/>
                <a:ea typeface="Cambria" panose="02040503050406030204" pitchFamily="18" charset="0"/>
              </a:rPr>
              <a:t>të llojit të ndryshëm </a:t>
            </a:r>
            <a:r>
              <a:rPr lang="sq-AL" sz="2400" dirty="0">
                <a:latin typeface="Cambria" panose="02040503050406030204" pitchFamily="18" charset="0"/>
                <a:ea typeface="Cambria" panose="02040503050406030204" pitchFamily="18" charset="0"/>
              </a:rPr>
              <a:t>të cilat mund të shkarkohen nga faqja e KRPP</a:t>
            </a:r>
            <a:r>
              <a:rPr lang="en-US" sz="2400" dirty="0">
                <a:latin typeface="Cambria" panose="02040503050406030204" pitchFamily="18" charset="0"/>
                <a:ea typeface="Cambria" panose="02040503050406030204" pitchFamily="18" charset="0"/>
              </a:rPr>
              <a:t>-se.                    </a:t>
            </a:r>
          </a:p>
          <a:p>
            <a:pPr marL="0" indent="0">
              <a:buNone/>
            </a:pPr>
            <a:r>
              <a:rPr lang="en-US" sz="2400" b="1" dirty="0">
                <a:latin typeface="Cambria" panose="02040503050406030204" pitchFamily="18" charset="0"/>
                <a:ea typeface="Cambria" panose="02040503050406030204" pitchFamily="18" charset="0"/>
              </a:rPr>
              <a:t> </a:t>
            </a:r>
            <a:endParaRPr lang="sq-AL"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3124200" y="6356350"/>
            <a:ext cx="4114800" cy="365125"/>
          </a:xfrm>
        </p:spPr>
        <p:txBody>
          <a:bodyPr/>
          <a:lstStyle/>
          <a:p>
            <a:r>
              <a:rPr lang="en-US" dirty="0" err="1"/>
              <a:t>Departamenti</a:t>
            </a:r>
            <a:r>
              <a:rPr lang="en-US" dirty="0"/>
              <a:t> per Trajnime/KRPP</a:t>
            </a:r>
          </a:p>
        </p:txBody>
      </p:sp>
      <p:sp>
        <p:nvSpPr>
          <p:cNvPr id="5" name="Slide Number Placeholder 4"/>
          <p:cNvSpPr>
            <a:spLocks noGrp="1"/>
          </p:cNvSpPr>
          <p:nvPr>
            <p:ph type="sldNum" sz="quarter" idx="12"/>
          </p:nvPr>
        </p:nvSpPr>
        <p:spPr>
          <a:xfrm>
            <a:off x="7315200" y="6356350"/>
            <a:ext cx="762000" cy="365125"/>
          </a:xfrm>
        </p:spPr>
        <p:txBody>
          <a:bodyPr/>
          <a:lstStyle/>
          <a:p>
            <a:r>
              <a:rPr lang="sq-AL" dirty="0"/>
              <a:t>    </a:t>
            </a:r>
            <a:fld id="{872C2D91-5140-E643-83AC-7A21B4B6FCA7}" type="slidenum">
              <a:rPr lang="en-US" smtClean="0"/>
              <a:pPr/>
              <a:t>3</a:t>
            </a:fld>
            <a:endParaRPr lang="en-US" dirty="0"/>
          </a:p>
        </p:txBody>
      </p:sp>
    </p:spTree>
    <p:extLst>
      <p:ext uri="{BB962C8B-B14F-4D97-AF65-F5344CB8AC3E}">
        <p14:creationId xmlns:p14="http://schemas.microsoft.com/office/powerpoint/2010/main" val="3522048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Kriteret për Dhënien e Kontratës</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143000"/>
            <a:ext cx="9144000" cy="4983163"/>
          </a:xfrm>
        </p:spPr>
        <p:txBody>
          <a:bodyPr/>
          <a:lstStyle/>
          <a:p>
            <a:pPr marL="0" indent="0">
              <a:buNone/>
            </a:pPr>
            <a:r>
              <a:rPr lang="en-US" sz="2400" dirty="0" err="1">
                <a:latin typeface="Cambria" panose="02040503050406030204" pitchFamily="18" charset="0"/>
                <a:ea typeface="Cambria" panose="02040503050406030204" pitchFamily="18" charset="0"/>
              </a:rPr>
              <a:t>Autoritetet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kontraktuese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mund</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zgjedhin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bëjnë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dhënien</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kontratës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bazë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endParaRPr lang="sq-AL" sz="2400" dirty="0">
              <a:latin typeface="Cambria" panose="02040503050406030204" pitchFamily="18" charset="0"/>
              <a:ea typeface="Cambria" panose="02040503050406030204" pitchFamily="18" charset="0"/>
            </a:endParaRPr>
          </a:p>
          <a:p>
            <a:pPr marL="0" indent="0">
              <a:buNone/>
            </a:pPr>
            <a:endParaRPr lang="sq-AL"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Tenderi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përgjegjshëm</a:t>
            </a:r>
            <a:r>
              <a:rPr lang="en-US" sz="2400" dirty="0">
                <a:latin typeface="Cambria" panose="02040503050406030204" pitchFamily="18" charset="0"/>
                <a:ea typeface="Cambria" panose="02040503050406030204" pitchFamily="18" charset="0"/>
              </a:rPr>
              <a:t> me </a:t>
            </a:r>
            <a:r>
              <a:rPr lang="en-US" sz="2400" dirty="0" err="1">
                <a:latin typeface="Cambria" panose="02040503050406030204" pitchFamily="18" charset="0"/>
                <a:ea typeface="Cambria" panose="02040503050406030204" pitchFamily="18" charset="0"/>
              </a:rPr>
              <a:t>çmimin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ultë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ose</a:t>
            </a:r>
            <a:r>
              <a:rPr lang="en-US" sz="2400"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(çmimi më ulët me </a:t>
            </a:r>
            <a:r>
              <a:rPr lang="sq-AL" sz="2400" dirty="0" err="1">
                <a:latin typeface="Cambria" panose="02040503050406030204" pitchFamily="18" charset="0"/>
                <a:ea typeface="Cambria" panose="02040503050406030204" pitchFamily="18" charset="0"/>
              </a:rPr>
              <a:t>poentim</a:t>
            </a:r>
            <a:r>
              <a:rPr lang="sq-AL" sz="2400" dirty="0">
                <a:latin typeface="Cambria" panose="02040503050406030204" pitchFamily="18" charset="0"/>
                <a:ea typeface="Cambria" panose="02040503050406030204" pitchFamily="18" charset="0"/>
              </a:rPr>
              <a:t> </a:t>
            </a:r>
            <a:r>
              <a:rPr lang="sq-AL" sz="2400" dirty="0" smtClean="0">
                <a:latin typeface="Cambria" panose="02040503050406030204" pitchFamily="18" charset="0"/>
                <a:ea typeface="Cambria" panose="02040503050406030204" pitchFamily="18" charset="0"/>
              </a:rPr>
              <a:t>     </a:t>
            </a:r>
            <a:endParaRPr lang="sq-AL"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Tenderi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përgjegjshëm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ekonomikisht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favorshëm</a:t>
            </a:r>
            <a:r>
              <a:rPr lang="en-US" sz="2400" dirty="0">
                <a:latin typeface="Cambria" panose="02040503050406030204" pitchFamily="18" charset="0"/>
                <a:ea typeface="Cambria" panose="02040503050406030204" pitchFamily="18" charset="0"/>
              </a:rPr>
              <a:t> </a:t>
            </a:r>
            <a:endParaRPr lang="sq-AL" sz="2400" dirty="0">
              <a:latin typeface="Cambria" panose="02040503050406030204" pitchFamily="18" charset="0"/>
              <a:ea typeface="Cambria" panose="02040503050406030204" pitchFamily="18" charset="0"/>
            </a:endParaRPr>
          </a:p>
          <a:p>
            <a:pPr marL="0" indent="0">
              <a:buNone/>
            </a:pPr>
            <a:endParaRPr lang="sq-AL" sz="2400" dirty="0">
              <a:latin typeface="Cambria" panose="02040503050406030204" pitchFamily="18" charset="0"/>
              <a:ea typeface="Cambria" panose="02040503050406030204" pitchFamily="18" charset="0"/>
            </a:endParaRPr>
          </a:p>
          <a:p>
            <a:pPr marL="0" indent="0">
              <a:buNone/>
            </a:pPr>
            <a:endParaRPr lang="sq-AL" sz="2400" dirty="0">
              <a:latin typeface="Cambria" panose="02040503050406030204" pitchFamily="18" charset="0"/>
              <a:ea typeface="Cambria" panose="02040503050406030204" pitchFamily="18" charset="0"/>
            </a:endParaRPr>
          </a:p>
          <a:p>
            <a:pPr marL="0" indent="0">
              <a:buNone/>
            </a:pPr>
            <a:endParaRPr lang="sq-AL"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1295400" y="6356350"/>
            <a:ext cx="47244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1407833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Vendosja e Kriterit ‘tenderi ekonomikisht më i favorshëm</a:t>
            </a:r>
            <a:r>
              <a:rPr lang="en-US" sz="2800" b="1" dirty="0">
                <a:solidFill>
                  <a:srgbClr val="002060"/>
                </a:solidFill>
                <a:latin typeface="Cambria" panose="02040503050406030204" pitchFamily="18" charset="0"/>
                <a:ea typeface="Cambria" panose="02040503050406030204" pitchFamily="18" charset="0"/>
              </a:rPr>
              <a:t>-TEMF </a:t>
            </a:r>
            <a:r>
              <a:rPr lang="sq-AL" sz="2800" b="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417638"/>
            <a:ext cx="9144000" cy="4708525"/>
          </a:xfrm>
        </p:spPr>
        <p:txBody>
          <a:bodyPr/>
          <a:lstStyle/>
          <a:p>
            <a:pPr marL="0" indent="0">
              <a:buNone/>
            </a:pPr>
            <a:r>
              <a:rPr lang="en-US" sz="2400" dirty="0" err="1">
                <a:latin typeface="Cambria" panose="02040503050406030204" pitchFamily="18" charset="0"/>
                <a:ea typeface="Cambria" panose="02040503050406030204" pitchFamily="18" charset="0"/>
              </a:rPr>
              <a:t>Nëse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kriteri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është</a:t>
            </a:r>
            <a:r>
              <a:rPr lang="en-US" sz="2400" dirty="0">
                <a:latin typeface="Cambria" panose="02040503050406030204" pitchFamily="18" charset="0"/>
                <a:ea typeface="Cambria" panose="02040503050406030204" pitchFamily="18" charset="0"/>
              </a:rPr>
              <a:t> TEMF , </a:t>
            </a:r>
            <a:r>
              <a:rPr lang="en-US" sz="2400" dirty="0" err="1">
                <a:latin typeface="Cambria" panose="02040503050406030204" pitchFamily="18" charset="0"/>
                <a:ea typeface="Cambria" panose="02040503050406030204" pitchFamily="18" charset="0"/>
              </a:rPr>
              <a:t>kontrata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duhet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jepet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tenderit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cili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së</a:t>
            </a:r>
            <a:r>
              <a:rPr lang="en-US" sz="2400" dirty="0">
                <a:latin typeface="Cambria" panose="02040503050406030204" pitchFamily="18" charset="0"/>
                <a:ea typeface="Cambria" panose="02040503050406030204" pitchFamily="18" charset="0"/>
              </a:rPr>
              <a:t> miri </a:t>
            </a:r>
            <a:r>
              <a:rPr lang="en-US" sz="2400" dirty="0" err="1">
                <a:latin typeface="Cambria" panose="02040503050406030204" pitchFamily="18" charset="0"/>
                <a:ea typeface="Cambria" panose="02040503050406030204" pitchFamily="18" charset="0"/>
              </a:rPr>
              <a:t>përmbushë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kriteret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relevante</a:t>
            </a:r>
            <a:r>
              <a:rPr lang="en-US" sz="2400" dirty="0">
                <a:latin typeface="Cambria" panose="02040503050406030204" pitchFamily="18" charset="0"/>
                <a:ea typeface="Cambria" panose="02040503050406030204" pitchFamily="18" charset="0"/>
              </a:rPr>
              <a:t>. </a:t>
            </a:r>
          </a:p>
          <a:p>
            <a:pPr marL="0" indent="0">
              <a:buNone/>
            </a:pPr>
            <a:r>
              <a:rPr lang="en-US" sz="2400" dirty="0" err="1">
                <a:latin typeface="Cambria" panose="02040503050406030204" pitchFamily="18" charset="0"/>
                <a:ea typeface="Cambria" panose="02040503050406030204" pitchFamily="18" charset="0"/>
              </a:rPr>
              <a:t>Përveç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çmimit</a:t>
            </a:r>
            <a:r>
              <a:rPr lang="en-US" sz="2400" dirty="0">
                <a:latin typeface="Cambria" panose="02040503050406030204" pitchFamily="18" charset="0"/>
                <a:ea typeface="Cambria" panose="02040503050406030204" pitchFamily="18" charset="0"/>
              </a:rPr>
              <a:t> AK </a:t>
            </a:r>
            <a:r>
              <a:rPr lang="en-US" sz="2400" dirty="0" err="1">
                <a:latin typeface="Cambria" panose="02040503050406030204" pitchFamily="18" charset="0"/>
                <a:ea typeface="Cambria" panose="02040503050406030204" pitchFamily="18" charset="0"/>
              </a:rPr>
              <a:t>mund</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përfshijë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kritere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tjera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relevante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lëndën</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kontratës</a:t>
            </a:r>
            <a:r>
              <a:rPr lang="en-US" sz="2400"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Shembull:</a:t>
            </a:r>
          </a:p>
          <a:p>
            <a:pPr>
              <a:buFont typeface="Wingdings" panose="05000000000000000000" pitchFamily="2" charset="2"/>
              <a:buChar char="§"/>
            </a:pPr>
            <a:r>
              <a:rPr lang="en-US" sz="2400" b="1" dirty="0" err="1">
                <a:latin typeface="Cambria" panose="02040503050406030204" pitchFamily="18" charset="0"/>
                <a:ea typeface="Cambria" panose="02040503050406030204" pitchFamily="18" charset="0"/>
              </a:rPr>
              <a:t>Karakteristikat</a:t>
            </a:r>
            <a:r>
              <a:rPr lang="en-US" sz="2400" b="1" dirty="0">
                <a:latin typeface="Cambria" panose="02040503050406030204" pitchFamily="18" charset="0"/>
                <a:ea typeface="Cambria" panose="02040503050406030204" pitchFamily="18" charset="0"/>
              </a:rPr>
              <a:t> e </a:t>
            </a:r>
            <a:r>
              <a:rPr lang="en-US" sz="2400" b="1" dirty="0" err="1">
                <a:latin typeface="Cambria" panose="02040503050406030204" pitchFamily="18" charset="0"/>
                <a:ea typeface="Cambria" panose="02040503050406030204" pitchFamily="18" charset="0"/>
              </a:rPr>
              <a:t>cilësisë</a:t>
            </a:r>
            <a:r>
              <a:rPr lang="en-US" sz="2400" b="1" dirty="0">
                <a:latin typeface="Cambria" panose="02040503050406030204" pitchFamily="18" charset="0"/>
                <a:ea typeface="Cambria" panose="02040503050406030204" pitchFamily="18" charset="0"/>
              </a:rPr>
              <a:t>;  </a:t>
            </a:r>
            <a:endParaRPr lang="sq-AL" sz="2400" b="1"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400" b="1" dirty="0" err="1">
                <a:latin typeface="Cambria" panose="02040503050406030204" pitchFamily="18" charset="0"/>
                <a:ea typeface="Cambria" panose="02040503050406030204" pitchFamily="18" charset="0"/>
              </a:rPr>
              <a:t>Kostot</a:t>
            </a:r>
            <a:r>
              <a:rPr lang="en-US" sz="2400" b="1" dirty="0">
                <a:latin typeface="Cambria" panose="02040503050406030204" pitchFamily="18" charset="0"/>
                <a:ea typeface="Cambria" panose="02040503050406030204" pitchFamily="18" charset="0"/>
              </a:rPr>
              <a:t> operative, </a:t>
            </a:r>
            <a:r>
              <a:rPr lang="en-US" sz="2400" b="1" dirty="0" err="1">
                <a:latin typeface="Cambria" panose="02040503050406030204" pitchFamily="18" charset="0"/>
                <a:ea typeface="Cambria" panose="02040503050406030204" pitchFamily="18" charset="0"/>
              </a:rPr>
              <a:t>të</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mirëmbajtjes</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dhe</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kosto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tjera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të</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jetë-gjatësisë</a:t>
            </a:r>
            <a:r>
              <a:rPr lang="sq-AL" sz="2400" b="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endParaRPr lang="sq-AL" sz="2400" b="1"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400" b="1" dirty="0" err="1">
                <a:latin typeface="Cambria" panose="02040503050406030204" pitchFamily="18" charset="0"/>
                <a:ea typeface="Cambria" panose="02040503050406030204" pitchFamily="18" charset="0"/>
              </a:rPr>
              <a:t>Karakteristika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funksionale</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teknike</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mjedisore</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estetike</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ose</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të</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ngjashme</a:t>
            </a:r>
            <a:r>
              <a:rPr lang="en-US" sz="2400" b="1" dirty="0">
                <a:latin typeface="Cambria" panose="02040503050406030204" pitchFamily="18" charset="0"/>
                <a:ea typeface="Cambria" panose="02040503050406030204" pitchFamily="18" charset="0"/>
              </a:rPr>
              <a:t>;</a:t>
            </a:r>
            <a:endParaRPr lang="sq-AL" sz="2400" b="1"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400" b="1" dirty="0" err="1">
                <a:latin typeface="Cambria" panose="02040503050406030204" pitchFamily="18" charset="0"/>
                <a:ea typeface="Cambria" panose="02040503050406030204" pitchFamily="18" charset="0"/>
              </a:rPr>
              <a:t>Shërbimi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i</a:t>
            </a:r>
            <a:r>
              <a:rPr lang="en-US" sz="2400" b="1" dirty="0">
                <a:latin typeface="Cambria" panose="02040503050406030204" pitchFamily="18" charset="0"/>
                <a:ea typeface="Cambria" panose="02040503050406030204" pitchFamily="18" charset="0"/>
              </a:rPr>
              <a:t> pas-</a:t>
            </a:r>
            <a:r>
              <a:rPr lang="en-US" sz="2400" b="1" dirty="0" err="1">
                <a:latin typeface="Cambria" panose="02040503050406030204" pitchFamily="18" charset="0"/>
                <a:ea typeface="Cambria" panose="02040503050406030204" pitchFamily="18" charset="0"/>
              </a:rPr>
              <a:t>shitjes</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dhe</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asistencës</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teknike</a:t>
            </a:r>
            <a:r>
              <a:rPr lang="en-US" sz="2400" b="1" dirty="0">
                <a:latin typeface="Cambria" panose="02040503050406030204" pitchFamily="18" charset="0"/>
                <a:ea typeface="Cambria" panose="02040503050406030204" pitchFamily="18" charset="0"/>
              </a:rPr>
              <a:t>; </a:t>
            </a:r>
          </a:p>
        </p:txBody>
      </p:sp>
      <p:sp>
        <p:nvSpPr>
          <p:cNvPr id="4" name="Footer Placeholder 3"/>
          <p:cNvSpPr>
            <a:spLocks noGrp="1"/>
          </p:cNvSpPr>
          <p:nvPr>
            <p:ph type="ftr" sz="quarter" idx="11"/>
          </p:nvPr>
        </p:nvSpPr>
        <p:spPr>
          <a:xfrm>
            <a:off x="1600200" y="6356350"/>
            <a:ext cx="44196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1116356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Siguria e Tenderit</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838200"/>
            <a:ext cx="9144000" cy="5943600"/>
          </a:xfrm>
        </p:spPr>
        <p:txBody>
          <a:bodyPr/>
          <a:lstStyle/>
          <a:p>
            <a:pPr marL="0" indent="0">
              <a:buNone/>
            </a:pPr>
            <a:r>
              <a:rPr lang="sq-AL" sz="2000" dirty="0">
                <a:latin typeface="Cambria" panose="02040503050406030204" pitchFamily="18" charset="0"/>
                <a:ea typeface="Cambria" panose="02040503050406030204" pitchFamily="18" charset="0"/>
              </a:rPr>
              <a:t>Sigurimi i tenderit është paraparë si mbulesë që:</a:t>
            </a:r>
          </a:p>
          <a:p>
            <a:pPr marL="0" indent="0">
              <a:buNone/>
            </a:pPr>
            <a:endParaRPr lang="sq-AL" sz="2000" dirty="0">
              <a:latin typeface="Cambria" panose="02040503050406030204" pitchFamily="18" charset="0"/>
              <a:ea typeface="Cambria" panose="02040503050406030204" pitchFamily="18" charset="0"/>
            </a:endParaRPr>
          </a:p>
          <a:p>
            <a:r>
              <a:rPr lang="sq-AL" sz="2000" dirty="0">
                <a:latin typeface="Cambria" panose="02040503050406030204" pitchFamily="18" charset="0"/>
                <a:ea typeface="Cambria" panose="02040503050406030204" pitchFamily="18" charset="0"/>
              </a:rPr>
              <a:t>Tenderuesi ka ofruar informata të sinqerta; </a:t>
            </a:r>
          </a:p>
          <a:p>
            <a:r>
              <a:rPr lang="sq-AL" sz="2000" dirty="0">
                <a:latin typeface="Cambria" panose="02040503050406030204" pitchFamily="18" charset="0"/>
                <a:ea typeface="Cambria" panose="02040503050406030204" pitchFamily="18" charset="0"/>
              </a:rPr>
              <a:t>Tenderi është </a:t>
            </a:r>
            <a:r>
              <a:rPr lang="sq-AL" sz="2000" dirty="0" err="1">
                <a:latin typeface="Cambria" panose="02040503050406030204" pitchFamily="18" charset="0"/>
                <a:ea typeface="Cambria" panose="02040503050406030204" pitchFamily="18" charset="0"/>
              </a:rPr>
              <a:t>valid</a:t>
            </a:r>
            <a:r>
              <a:rPr lang="sq-AL" sz="2000" dirty="0">
                <a:latin typeface="Cambria" panose="02040503050406030204" pitchFamily="18" charset="0"/>
                <a:ea typeface="Cambria" panose="02040503050406030204" pitchFamily="18" charset="0"/>
              </a:rPr>
              <a:t> për </a:t>
            </a:r>
            <a:r>
              <a:rPr lang="sq-AL" sz="2000" dirty="0" err="1">
                <a:latin typeface="Cambria" panose="02040503050406030204" pitchFamily="18" charset="0"/>
                <a:ea typeface="Cambria" panose="02040503050406030204" pitchFamily="18" charset="0"/>
              </a:rPr>
              <a:t>përiudhën</a:t>
            </a:r>
            <a:r>
              <a:rPr lang="sq-AL" sz="2000" dirty="0">
                <a:latin typeface="Cambria" panose="02040503050406030204" pitchFamily="18" charset="0"/>
                <a:ea typeface="Cambria" panose="02040503050406030204" pitchFamily="18" charset="0"/>
              </a:rPr>
              <a:t> e kërkuar të </a:t>
            </a:r>
            <a:r>
              <a:rPr lang="sq-AL" sz="2000" dirty="0" err="1">
                <a:latin typeface="Cambria" panose="02040503050406030204" pitchFamily="18" charset="0"/>
                <a:ea typeface="Cambria" panose="02040503050406030204" pitchFamily="18" charset="0"/>
              </a:rPr>
              <a:t>validitetit</a:t>
            </a:r>
            <a:r>
              <a:rPr lang="sq-AL" sz="2000" dirty="0">
                <a:latin typeface="Cambria" panose="02040503050406030204" pitchFamily="18" charset="0"/>
                <a:ea typeface="Cambria" panose="02040503050406030204" pitchFamily="18" charset="0"/>
              </a:rPr>
              <a:t>;</a:t>
            </a:r>
          </a:p>
          <a:p>
            <a:r>
              <a:rPr lang="sq-AL" sz="2000" dirty="0">
                <a:latin typeface="Cambria" panose="02040503050406030204" pitchFamily="18" charset="0"/>
                <a:ea typeface="Cambria" panose="02040503050406030204" pitchFamily="18" charset="0"/>
              </a:rPr>
              <a:t>Tenderuesi respekton kushtet para nënshkrimit të kontratës, përfshirë depozitimin e sigurimit të ekzekutimit; dhe </a:t>
            </a:r>
          </a:p>
          <a:p>
            <a:r>
              <a:rPr lang="sq-AL" sz="2000" dirty="0">
                <a:latin typeface="Cambria" panose="02040503050406030204" pitchFamily="18" charset="0"/>
                <a:ea typeface="Cambria" panose="02040503050406030204" pitchFamily="18" charset="0"/>
              </a:rPr>
              <a:t>Tenderuesi përmbyllë kontratën. </a:t>
            </a:r>
          </a:p>
          <a:p>
            <a:r>
              <a:rPr lang="sq-AL" sz="2000" dirty="0">
                <a:latin typeface="Cambria" panose="02040503050406030204" pitchFamily="18" charset="0"/>
                <a:ea typeface="Cambria" panose="02040503050406030204" pitchFamily="18" charset="0"/>
              </a:rPr>
              <a:t>Siguria e Tenderit është opsional për kontrata me vlerë të mesme dhe të mëdha.</a:t>
            </a:r>
          </a:p>
          <a:p>
            <a:r>
              <a:rPr lang="sq-AL" sz="2000" dirty="0">
                <a:latin typeface="Cambria" panose="02040503050406030204" pitchFamily="18" charset="0"/>
                <a:ea typeface="Cambria" panose="02040503050406030204" pitchFamily="18" charset="0"/>
              </a:rPr>
              <a:t>Shuma e sigurimit të tenderit duhet të jetë 1-3% (por jo më pak se 1000€).</a:t>
            </a:r>
          </a:p>
          <a:p>
            <a:r>
              <a:rPr lang="sq-AL" sz="2000" dirty="0">
                <a:latin typeface="Cambria" panose="02040503050406030204" pitchFamily="18" charset="0"/>
                <a:ea typeface="Cambria" panose="02040503050406030204" pitchFamily="18" charset="0"/>
              </a:rPr>
              <a:t>Sigurimi i tenderit duhet të qëndroj valid për një periudhë tridhjetë (30) ditë pas skadimit të periudhës së validitetit të tenderit.</a:t>
            </a:r>
          </a:p>
          <a:p>
            <a:endParaRPr lang="en-US" sz="20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3124200" y="6356350"/>
            <a:ext cx="51054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883393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Konfiskimi i Sigurisë së Tenderit</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524000"/>
            <a:ext cx="8686800" cy="4953000"/>
          </a:xfrm>
        </p:spPr>
        <p:txBody>
          <a:bodyPr/>
          <a:lstStyle/>
          <a:p>
            <a:pPr marL="0" indent="0">
              <a:buNone/>
            </a:pPr>
            <a:r>
              <a:rPr lang="en-US" sz="2400" dirty="0">
                <a:latin typeface="Cambria" panose="02040503050406030204" pitchFamily="18" charset="0"/>
                <a:ea typeface="Cambria" panose="02040503050406030204" pitchFamily="18" charset="0"/>
              </a:rPr>
              <a:t>AK do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konfiskoj</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sigurimin</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tenderit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situatat</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mëposhtme</a:t>
            </a:r>
            <a:r>
              <a:rPr lang="en-US" sz="2400" dirty="0">
                <a:latin typeface="Cambria" panose="02040503050406030204" pitchFamily="18" charset="0"/>
                <a:ea typeface="Cambria" panose="02040503050406030204" pitchFamily="18" charset="0"/>
              </a:rPr>
              <a:t>: </a:t>
            </a:r>
          </a:p>
          <a:p>
            <a:pPr>
              <a:buFont typeface="Wingdings" panose="05000000000000000000" pitchFamily="2" charset="2"/>
              <a:buChar char="§"/>
            </a:pPr>
            <a:r>
              <a:rPr lang="en-US" sz="2400" dirty="0">
                <a:latin typeface="Cambria" panose="02040503050406030204" pitchFamily="18" charset="0"/>
                <a:ea typeface="Cambria" panose="02040503050406030204" pitchFamily="18" charset="0"/>
              </a:rPr>
              <a:t>AK </a:t>
            </a:r>
            <a:r>
              <a:rPr lang="en-US" sz="2400" dirty="0" err="1">
                <a:latin typeface="Cambria" panose="02040503050406030204" pitchFamily="18" charset="0"/>
                <a:ea typeface="Cambria" panose="02040503050406030204" pitchFamily="18" charset="0"/>
              </a:rPr>
              <a:t>konstaton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që</a:t>
            </a:r>
            <a:r>
              <a:rPr lang="en-US" sz="2400" dirty="0">
                <a:latin typeface="Cambria" panose="02040503050406030204" pitchFamily="18" charset="0"/>
                <a:ea typeface="Cambria" panose="02040503050406030204" pitchFamily="18" charset="0"/>
              </a:rPr>
              <a:t> OE </a:t>
            </a:r>
            <a:r>
              <a:rPr lang="en-US" sz="2400" dirty="0" err="1">
                <a:latin typeface="Cambria" panose="02040503050406030204" pitchFamily="18" charset="0"/>
                <a:ea typeface="Cambria" panose="02040503050406030204" pitchFamily="18" charset="0"/>
              </a:rPr>
              <a:t>ka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dorëzuar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informata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pavërteta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ose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mashtruese</a:t>
            </a:r>
            <a:r>
              <a:rPr lang="en-US" sz="2400" dirty="0">
                <a:latin typeface="Cambria" panose="02040503050406030204" pitchFamily="18" charset="0"/>
                <a:ea typeface="Cambria" panose="02040503050406030204" pitchFamily="18" charset="0"/>
              </a:rPr>
              <a:t>; </a:t>
            </a:r>
            <a:endParaRPr lang="sq-AL"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400" dirty="0">
                <a:latin typeface="Cambria" panose="02040503050406030204" pitchFamily="18" charset="0"/>
                <a:ea typeface="Cambria" panose="02040503050406030204" pitchFamily="18" charset="0"/>
              </a:rPr>
              <a:t>OE </a:t>
            </a:r>
            <a:r>
              <a:rPr lang="en-US" sz="2400" dirty="0" err="1">
                <a:latin typeface="Cambria" panose="02040503050406030204" pitchFamily="18" charset="0"/>
                <a:ea typeface="Cambria" panose="02040503050406030204" pitchFamily="18" charset="0"/>
              </a:rPr>
              <a:t>tërheq</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tenderin</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tij</a:t>
            </a:r>
            <a:r>
              <a:rPr lang="en-US" sz="2400" dirty="0">
                <a:latin typeface="Cambria" panose="02040503050406030204" pitchFamily="18" charset="0"/>
                <a:ea typeface="Cambria" panose="02040503050406030204" pitchFamily="18" charset="0"/>
              </a:rPr>
              <a:t> pas </a:t>
            </a:r>
            <a:r>
              <a:rPr lang="en-US" sz="2400" dirty="0" err="1">
                <a:latin typeface="Cambria" panose="02040503050406030204" pitchFamily="18" charset="0"/>
                <a:ea typeface="Cambria" panose="02040503050406030204" pitchFamily="18" charset="0"/>
              </a:rPr>
              <a:t>afatit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fundit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dorëzim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tenderëve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por</a:t>
            </a:r>
            <a:r>
              <a:rPr lang="en-US" sz="2400" dirty="0">
                <a:latin typeface="Cambria" panose="02040503050406030204" pitchFamily="18" charset="0"/>
                <a:ea typeface="Cambria" panose="02040503050406030204" pitchFamily="18" charset="0"/>
              </a:rPr>
              <a:t> para </a:t>
            </a:r>
            <a:r>
              <a:rPr lang="en-US" sz="2400" dirty="0" err="1">
                <a:latin typeface="Cambria" panose="02040503050406030204" pitchFamily="18" charset="0"/>
                <a:ea typeface="Cambria" panose="02040503050406030204" pitchFamily="18" charset="0"/>
              </a:rPr>
              <a:t>skadimit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periudhës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validitetin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tenderit</a:t>
            </a:r>
            <a:r>
              <a:rPr lang="en-US" sz="2400" dirty="0">
                <a:latin typeface="Cambria" panose="02040503050406030204" pitchFamily="18" charset="0"/>
                <a:ea typeface="Cambria" panose="02040503050406030204" pitchFamily="18" charset="0"/>
              </a:rPr>
              <a:t>; </a:t>
            </a:r>
          </a:p>
          <a:p>
            <a:pPr>
              <a:buFont typeface="Wingdings" panose="05000000000000000000" pitchFamily="2" charset="2"/>
              <a:buChar char="§"/>
            </a:pPr>
            <a:r>
              <a:rPr lang="en-US" sz="2400" dirty="0">
                <a:latin typeface="Cambria" panose="02040503050406030204" pitchFamily="18" charset="0"/>
                <a:ea typeface="Cambria" panose="02040503050406030204" pitchFamily="18" charset="0"/>
              </a:rPr>
              <a:t>OE </a:t>
            </a:r>
            <a:r>
              <a:rPr lang="en-US" sz="2400" dirty="0" err="1">
                <a:latin typeface="Cambria" panose="02040503050406030204" pitchFamily="18" charset="0"/>
                <a:ea typeface="Cambria" panose="02040503050406030204" pitchFamily="18" charset="0"/>
              </a:rPr>
              <a:t>fiton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kontratën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por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refuzon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ose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dështon</a:t>
            </a:r>
            <a:r>
              <a:rPr lang="en-US" sz="2400" dirty="0">
                <a:latin typeface="Cambria" panose="02040503050406030204" pitchFamily="18" charset="0"/>
                <a:ea typeface="Cambria" panose="02040503050406030204" pitchFamily="18" charset="0"/>
              </a:rPr>
              <a:t>: </a:t>
            </a:r>
            <a:endParaRPr lang="sq-AL" sz="2400" dirty="0">
              <a:latin typeface="Cambria" panose="02040503050406030204" pitchFamily="18" charset="0"/>
              <a:ea typeface="Cambria" panose="02040503050406030204" pitchFamily="18" charset="0"/>
            </a:endParaRPr>
          </a:p>
          <a:p>
            <a:pPr marL="0" indent="0">
              <a:buNone/>
            </a:pPr>
            <a:r>
              <a:rPr lang="sq-AL" sz="2400"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a.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ofroj</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sigurimin</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ekzekutimit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specifikohet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a:t>
            </a:r>
            <a:r>
              <a:rPr lang="en-US" sz="2400" dirty="0">
                <a:latin typeface="Cambria" panose="02040503050406030204" pitchFamily="18" charset="0"/>
                <a:ea typeface="Cambria" panose="02040503050406030204" pitchFamily="18" charset="0"/>
              </a:rPr>
              <a:t> DT </a:t>
            </a:r>
            <a:r>
              <a:rPr lang="en-US" sz="2400" dirty="0" err="1">
                <a:latin typeface="Cambria" panose="02040503050406030204" pitchFamily="18" charset="0"/>
                <a:ea typeface="Cambria" panose="02040503050406030204" pitchFamily="18" charset="0"/>
              </a:rPr>
              <a:t>dhe</a:t>
            </a:r>
            <a:r>
              <a:rPr lang="en-US" sz="2400" dirty="0">
                <a:latin typeface="Cambria" panose="02040503050406030204" pitchFamily="18" charset="0"/>
                <a:ea typeface="Cambria" panose="02040503050406030204" pitchFamily="18" charset="0"/>
              </a:rPr>
              <a:t> </a:t>
            </a:r>
            <a:endParaRPr lang="sq-AL" sz="2400" dirty="0">
              <a:latin typeface="Cambria" panose="02040503050406030204" pitchFamily="18" charset="0"/>
              <a:ea typeface="Cambria" panose="02040503050406030204" pitchFamily="18" charset="0"/>
            </a:endParaRPr>
          </a:p>
          <a:p>
            <a:pPr marL="0" indent="0" algn="just">
              <a:spcBef>
                <a:spcPts val="0"/>
              </a:spcBef>
              <a:buNone/>
            </a:pPr>
            <a:r>
              <a:rPr lang="sq-AL" sz="2400"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 b.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respektoj</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kushtet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tjera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paraprijnë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nënshkrimin</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kontratës</a:t>
            </a:r>
            <a:r>
              <a:rPr lang="en-US" sz="2400" dirty="0">
                <a:latin typeface="Cambria" panose="02040503050406030204" pitchFamily="18" charset="0"/>
                <a:ea typeface="Cambria" panose="02040503050406030204" pitchFamily="18" charset="0"/>
              </a:rPr>
              <a:t>,</a:t>
            </a:r>
            <a:r>
              <a:rPr lang="sq-AL"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specifikohet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a:t>
            </a:r>
            <a:r>
              <a:rPr lang="en-US" sz="2400" dirty="0">
                <a:latin typeface="Cambria" panose="02040503050406030204" pitchFamily="18" charset="0"/>
                <a:ea typeface="Cambria" panose="02040503050406030204" pitchFamily="18" charset="0"/>
              </a:rPr>
              <a:t> DT; </a:t>
            </a:r>
            <a:endParaRPr lang="sq-AL" sz="2400" dirty="0">
              <a:latin typeface="Cambria" panose="02040503050406030204" pitchFamily="18" charset="0"/>
              <a:ea typeface="Cambria" panose="02040503050406030204" pitchFamily="18" charset="0"/>
            </a:endParaRPr>
          </a:p>
          <a:p>
            <a:pPr marL="0" indent="0">
              <a:buNone/>
            </a:pPr>
            <a:r>
              <a:rPr lang="en-US" sz="2400"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1524000" y="6356350"/>
            <a:ext cx="44958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963147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Validiteti i tenderit</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838200"/>
            <a:ext cx="9144000" cy="6019800"/>
          </a:xfrm>
        </p:spPr>
        <p:txBody>
          <a:bodyPr/>
          <a:lstStyle/>
          <a:p>
            <a:pPr marL="0" indent="0">
              <a:buNone/>
            </a:pPr>
            <a:r>
              <a:rPr lang="sq-AL" sz="2000" dirty="0">
                <a:latin typeface="Cambria" panose="02040503050406030204" pitchFamily="18" charset="0"/>
                <a:ea typeface="Cambria" panose="02040503050406030204" pitchFamily="18" charset="0"/>
              </a:rPr>
              <a:t>Sigurimet e tenderëve do të lirohen dhe kthehen të OE, brenda 5 ditë, në situatat në vijim:</a:t>
            </a:r>
          </a:p>
          <a:p>
            <a:pPr marL="457200" indent="-457200">
              <a:buAutoNum type="arabicPeriod"/>
            </a:pPr>
            <a:r>
              <a:rPr lang="sq-AL" sz="2000" dirty="0">
                <a:latin typeface="Cambria" panose="02040503050406030204" pitchFamily="18" charset="0"/>
                <a:ea typeface="Cambria" panose="02040503050406030204" pitchFamily="18" charset="0"/>
              </a:rPr>
              <a:t>Data e skadimit të </a:t>
            </a:r>
            <a:r>
              <a:rPr lang="sq-AL" sz="2000" dirty="0" err="1">
                <a:latin typeface="Cambria" panose="02040503050406030204" pitchFamily="18" charset="0"/>
                <a:ea typeface="Cambria" panose="02040503050406030204" pitchFamily="18" charset="0"/>
              </a:rPr>
              <a:t>validitetin</a:t>
            </a:r>
            <a:r>
              <a:rPr lang="sq-AL" sz="2000" dirty="0">
                <a:latin typeface="Cambria" panose="02040503050406030204" pitchFamily="18" charset="0"/>
                <a:ea typeface="Cambria" panose="02040503050406030204" pitchFamily="18" charset="0"/>
              </a:rPr>
              <a:t> të tenderit; </a:t>
            </a:r>
          </a:p>
          <a:p>
            <a:pPr marL="457200" indent="-457200">
              <a:buAutoNum type="arabicPeriod"/>
            </a:pPr>
            <a:r>
              <a:rPr lang="sq-AL" sz="2000" dirty="0">
                <a:latin typeface="Cambria" panose="02040503050406030204" pitchFamily="18" charset="0"/>
                <a:ea typeface="Cambria" panose="02040503050406030204" pitchFamily="18" charset="0"/>
              </a:rPr>
              <a:t>Kontrata është dhënë dhe ka hyrë në fuqi; </a:t>
            </a:r>
          </a:p>
          <a:p>
            <a:pPr marL="457200" indent="-457200">
              <a:buAutoNum type="arabicPeriod"/>
            </a:pPr>
            <a:r>
              <a:rPr lang="sq-AL" sz="2000" dirty="0">
                <a:latin typeface="Cambria" panose="02040503050406030204" pitchFamily="18" charset="0"/>
                <a:ea typeface="Cambria" panose="02040503050406030204" pitchFamily="18" charset="0"/>
              </a:rPr>
              <a:t>Anulim </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aktivitetit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te</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prokujrimit</a:t>
            </a:r>
            <a:r>
              <a:rPr lang="sq-AL" sz="2000" dirty="0">
                <a:latin typeface="Cambria" panose="02040503050406030204" pitchFamily="18" charset="0"/>
                <a:ea typeface="Cambria" panose="02040503050406030204" pitchFamily="18" charset="0"/>
              </a:rPr>
              <a:t>; ose </a:t>
            </a:r>
          </a:p>
          <a:p>
            <a:pPr marL="457200" indent="-457200">
              <a:buAutoNum type="arabicPeriod"/>
            </a:pPr>
            <a:r>
              <a:rPr lang="sq-AL" sz="2000" dirty="0">
                <a:latin typeface="Cambria" panose="02040503050406030204" pitchFamily="18" charset="0"/>
                <a:ea typeface="Cambria" panose="02040503050406030204" pitchFamily="18" charset="0"/>
              </a:rPr>
              <a:t>Pas tërheqjes së një tenderi para afatit të fundit për dorëzim të tenderit përveç nëse theksohet në DT që nuk lejohen tërheqje të tilla. </a:t>
            </a:r>
          </a:p>
          <a:p>
            <a:pPr marL="0" indent="0">
              <a:buNone/>
            </a:pPr>
            <a:endParaRPr lang="sq-AL" sz="2000" dirty="0">
              <a:latin typeface="Cambria" panose="02040503050406030204" pitchFamily="18" charset="0"/>
              <a:ea typeface="Cambria" panose="02040503050406030204" pitchFamily="18" charset="0"/>
            </a:endParaRPr>
          </a:p>
          <a:p>
            <a:pPr marL="0" indent="0">
              <a:buNone/>
            </a:pPr>
            <a:r>
              <a:rPr lang="sq-AL" sz="2000" dirty="0">
                <a:latin typeface="Cambria" panose="02040503050406030204" pitchFamily="18" charset="0"/>
                <a:ea typeface="Cambria" panose="02040503050406030204" pitchFamily="18" charset="0"/>
              </a:rPr>
              <a:t>AK duhet të cekin në dosjen e tenderit periudhën e vlefshmërisë së tenderit.</a:t>
            </a:r>
          </a:p>
          <a:p>
            <a:pPr marL="0" indent="0">
              <a:buNone/>
            </a:pPr>
            <a:r>
              <a:rPr lang="en-US" sz="2000" dirty="0" err="1">
                <a:latin typeface="Cambria" panose="02040503050406030204" pitchFamily="18" charset="0"/>
                <a:ea typeface="Cambria" panose="02040503050406030204" pitchFamily="18" charset="0"/>
              </a:rPr>
              <a:t>Kërkesa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për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periudhë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validitetit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tenderit</a:t>
            </a:r>
            <a:r>
              <a:rPr lang="en-US" sz="2000" dirty="0">
                <a:latin typeface="Cambria" panose="02040503050406030204" pitchFamily="18" charset="0"/>
                <a:ea typeface="Cambria" panose="02040503050406030204" pitchFamily="18" charset="0"/>
              </a:rPr>
              <a:t> do </a:t>
            </a:r>
            <a:r>
              <a:rPr lang="en-US" sz="2000" dirty="0" err="1">
                <a:latin typeface="Cambria" panose="02040503050406030204" pitchFamily="18" charset="0"/>
                <a:ea typeface="Cambria" panose="02040503050406030204" pitchFamily="18" charset="0"/>
              </a:rPr>
              <a:t>të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jetë</a:t>
            </a:r>
            <a:r>
              <a:rPr lang="en-US" sz="2000" dirty="0">
                <a:latin typeface="Cambria" panose="02040503050406030204" pitchFamily="18" charset="0"/>
                <a:ea typeface="Cambria" panose="02040503050406030204" pitchFamily="18" charset="0"/>
              </a:rPr>
              <a:t>: </a:t>
            </a:r>
            <a:endParaRPr lang="sq-AL" sz="20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000" dirty="0" err="1">
                <a:latin typeface="Cambria" panose="02040503050406030204" pitchFamily="18" charset="0"/>
                <a:ea typeface="Cambria" panose="02040503050406030204" pitchFamily="18" charset="0"/>
              </a:rPr>
              <a:t>Në</a:t>
            </a:r>
            <a:r>
              <a:rPr lang="en-US" sz="2000" dirty="0">
                <a:latin typeface="Cambria" panose="02040503050406030204" pitchFamily="18" charset="0"/>
                <a:ea typeface="Cambria" panose="02040503050406030204" pitchFamily="18" charset="0"/>
              </a:rPr>
              <a:t> minimum 90 </a:t>
            </a:r>
            <a:r>
              <a:rPr lang="en-US" sz="2000" dirty="0" err="1">
                <a:latin typeface="Cambria" panose="02040503050406030204" pitchFamily="18" charset="0"/>
                <a:ea typeface="Cambria" panose="02040503050406030204" pitchFamily="18" charset="0"/>
              </a:rPr>
              <a:t>ditë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për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kontrata</a:t>
            </a:r>
            <a:r>
              <a:rPr lang="en-US" sz="2000" dirty="0">
                <a:latin typeface="Cambria" panose="02040503050406030204" pitchFamily="18" charset="0"/>
                <a:ea typeface="Cambria" panose="02040503050406030204" pitchFamily="18" charset="0"/>
              </a:rPr>
              <a:t> me </a:t>
            </a:r>
            <a:r>
              <a:rPr lang="en-US" sz="2000" dirty="0" err="1">
                <a:latin typeface="Cambria" panose="02040503050406030204" pitchFamily="18" charset="0"/>
                <a:ea typeface="Cambria" panose="02040503050406030204" pitchFamily="18" charset="0"/>
              </a:rPr>
              <a:t>vlerë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të</a:t>
            </a:r>
            <a:r>
              <a:rPr lang="en-US" sz="2000" dirty="0">
                <a:latin typeface="Cambria" panose="02040503050406030204" pitchFamily="18" charset="0"/>
                <a:ea typeface="Cambria" panose="02040503050406030204" pitchFamily="18" charset="0"/>
              </a:rPr>
              <a:t> madhe;  </a:t>
            </a:r>
            <a:endParaRPr lang="sq-AL" sz="20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000" dirty="0" err="1">
                <a:latin typeface="Cambria" panose="02040503050406030204" pitchFamily="18" charset="0"/>
                <a:ea typeface="Cambria" panose="02040503050406030204" pitchFamily="18" charset="0"/>
              </a:rPr>
              <a:t>Në</a:t>
            </a:r>
            <a:r>
              <a:rPr lang="en-US" sz="2000" dirty="0">
                <a:latin typeface="Cambria" panose="02040503050406030204" pitchFamily="18" charset="0"/>
                <a:ea typeface="Cambria" panose="02040503050406030204" pitchFamily="18" charset="0"/>
              </a:rPr>
              <a:t> minimum 60 </a:t>
            </a:r>
            <a:r>
              <a:rPr lang="en-US" sz="2000" dirty="0" err="1">
                <a:latin typeface="Cambria" panose="02040503050406030204" pitchFamily="18" charset="0"/>
                <a:ea typeface="Cambria" panose="02040503050406030204" pitchFamily="18" charset="0"/>
              </a:rPr>
              <a:t>ditë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për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kontrata</a:t>
            </a:r>
            <a:r>
              <a:rPr lang="en-US" sz="2000" dirty="0">
                <a:latin typeface="Cambria" panose="02040503050406030204" pitchFamily="18" charset="0"/>
                <a:ea typeface="Cambria" panose="02040503050406030204" pitchFamily="18" charset="0"/>
              </a:rPr>
              <a:t> me </a:t>
            </a:r>
            <a:r>
              <a:rPr lang="en-US" sz="2000" dirty="0" err="1">
                <a:latin typeface="Cambria" panose="02040503050406030204" pitchFamily="18" charset="0"/>
                <a:ea typeface="Cambria" panose="02040503050406030204" pitchFamily="18" charset="0"/>
              </a:rPr>
              <a:t>vlerë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mesme</a:t>
            </a:r>
            <a:r>
              <a:rPr lang="en-US" sz="2000" dirty="0">
                <a:latin typeface="Cambria" panose="02040503050406030204" pitchFamily="18" charset="0"/>
                <a:ea typeface="Cambria" panose="02040503050406030204" pitchFamily="18" charset="0"/>
              </a:rPr>
              <a:t>;</a:t>
            </a:r>
            <a:endParaRPr lang="sq-AL" sz="20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000" dirty="0" err="1">
                <a:latin typeface="Cambria" panose="02040503050406030204" pitchFamily="18" charset="0"/>
                <a:ea typeface="Cambria" panose="02040503050406030204" pitchFamily="18" charset="0"/>
              </a:rPr>
              <a:t>Në</a:t>
            </a:r>
            <a:r>
              <a:rPr lang="en-US" sz="2000" dirty="0">
                <a:latin typeface="Cambria" panose="02040503050406030204" pitchFamily="18" charset="0"/>
                <a:ea typeface="Cambria" panose="02040503050406030204" pitchFamily="18" charset="0"/>
              </a:rPr>
              <a:t> minimum 30 </a:t>
            </a:r>
            <a:r>
              <a:rPr lang="en-US" sz="2000" dirty="0" err="1">
                <a:latin typeface="Cambria" panose="02040503050406030204" pitchFamily="18" charset="0"/>
                <a:ea typeface="Cambria" panose="02040503050406030204" pitchFamily="18" charset="0"/>
              </a:rPr>
              <a:t>ditë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për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kontrata</a:t>
            </a:r>
            <a:r>
              <a:rPr lang="en-US" sz="2000" dirty="0">
                <a:latin typeface="Cambria" panose="02040503050406030204" pitchFamily="18" charset="0"/>
                <a:ea typeface="Cambria" panose="02040503050406030204" pitchFamily="18" charset="0"/>
              </a:rPr>
              <a:t> me </a:t>
            </a:r>
            <a:r>
              <a:rPr lang="en-US" sz="2000" dirty="0" err="1">
                <a:latin typeface="Cambria" panose="02040503050406030204" pitchFamily="18" charset="0"/>
                <a:ea typeface="Cambria" panose="02040503050406030204" pitchFamily="18" charset="0"/>
              </a:rPr>
              <a:t>vlerë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vogël</a:t>
            </a:r>
            <a:r>
              <a:rPr lang="en-US" sz="2000" dirty="0">
                <a:latin typeface="Cambria" panose="02040503050406030204" pitchFamily="18" charset="0"/>
                <a:ea typeface="Cambria" panose="02040503050406030204" pitchFamily="18" charset="0"/>
              </a:rPr>
              <a:t>.</a:t>
            </a:r>
          </a:p>
        </p:txBody>
      </p:sp>
      <p:sp>
        <p:nvSpPr>
          <p:cNvPr id="4" name="Footer Placeholder 3"/>
          <p:cNvSpPr>
            <a:spLocks noGrp="1"/>
          </p:cNvSpPr>
          <p:nvPr>
            <p:ph type="ftr" sz="quarter" idx="11"/>
          </p:nvPr>
        </p:nvSpPr>
        <p:spPr>
          <a:xfrm>
            <a:off x="3124200" y="6553200"/>
            <a:ext cx="4572000" cy="304800"/>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1732252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sq-AL" sz="2800" b="1" dirty="0" err="1">
                <a:solidFill>
                  <a:srgbClr val="002060"/>
                </a:solidFill>
                <a:latin typeface="Cambria" panose="02040503050406030204" pitchFamily="18" charset="0"/>
                <a:ea typeface="Cambria" panose="02040503050406030204" pitchFamily="18" charset="0"/>
              </a:rPr>
              <a:t>Validiteti</a:t>
            </a:r>
            <a:r>
              <a:rPr lang="sq-AL" sz="2800" b="1" dirty="0">
                <a:solidFill>
                  <a:srgbClr val="002060"/>
                </a:solidFill>
                <a:latin typeface="Cambria" panose="02040503050406030204" pitchFamily="18" charset="0"/>
                <a:ea typeface="Cambria" panose="02040503050406030204" pitchFamily="18" charset="0"/>
              </a:rPr>
              <a:t> i tenderit</a:t>
            </a:r>
            <a:endParaRPr lang="sq-AL" sz="2800" dirty="0"/>
          </a:p>
        </p:txBody>
      </p:sp>
      <p:sp>
        <p:nvSpPr>
          <p:cNvPr id="3" name="Content Placeholder 2"/>
          <p:cNvSpPr>
            <a:spLocks noGrp="1"/>
          </p:cNvSpPr>
          <p:nvPr>
            <p:ph idx="1"/>
          </p:nvPr>
        </p:nvSpPr>
        <p:spPr>
          <a:xfrm>
            <a:off x="0" y="914400"/>
            <a:ext cx="9144000" cy="5715000"/>
          </a:xfrm>
        </p:spPr>
        <p:txBody>
          <a:bodyPr/>
          <a:lstStyle/>
          <a:p>
            <a:endParaRPr lang="en-US" sz="2000" dirty="0">
              <a:latin typeface="Cambria" panose="02040503050406030204" pitchFamily="18" charset="0"/>
              <a:ea typeface="Cambria" panose="02040503050406030204" pitchFamily="18" charset="0"/>
            </a:endParaRPr>
          </a:p>
          <a:p>
            <a:r>
              <a:rPr lang="sq-AL" sz="2000" dirty="0">
                <a:latin typeface="Cambria" panose="02040503050406030204" pitchFamily="18" charset="0"/>
                <a:ea typeface="Cambria" panose="02040503050406030204" pitchFamily="18" charset="0"/>
              </a:rPr>
              <a:t>Autoritetet kontraktuese nuk do të kufizojnë në dokumentet e tenderit </a:t>
            </a:r>
            <a:r>
              <a:rPr lang="sq-AL" sz="2000" dirty="0" err="1">
                <a:latin typeface="Cambria" panose="02040503050406030204" pitchFamily="18" charset="0"/>
                <a:ea typeface="Cambria" panose="02040503050406030204" pitchFamily="18" charset="0"/>
              </a:rPr>
              <a:t>diskrecionin</a:t>
            </a:r>
            <a:r>
              <a:rPr lang="sq-AL" sz="2000" dirty="0">
                <a:latin typeface="Cambria" panose="02040503050406030204" pitchFamily="18" charset="0"/>
                <a:ea typeface="Cambria" panose="02040503050406030204" pitchFamily="18" charset="0"/>
              </a:rPr>
              <a:t> e tenderuesve që të paraqesin sigurimin e tenderit në cilëndo nga format e përcaktuara.</a:t>
            </a:r>
          </a:p>
          <a:p>
            <a:pPr marL="0" indent="0">
              <a:buNone/>
            </a:pPr>
            <a:r>
              <a:rPr lang="sq-AL" sz="2000" dirty="0">
                <a:latin typeface="Cambria" panose="02040503050406030204" pitchFamily="18" charset="0"/>
                <a:ea typeface="Cambria" panose="02040503050406030204" pitchFamily="18" charset="0"/>
              </a:rPr>
              <a:t> </a:t>
            </a:r>
          </a:p>
          <a:p>
            <a:r>
              <a:rPr lang="sq-AL" sz="2000" dirty="0">
                <a:latin typeface="Cambria" panose="02040503050406030204" pitchFamily="18" charset="0"/>
                <a:ea typeface="Cambria" panose="02040503050406030204" pitchFamily="18" charset="0"/>
              </a:rPr>
              <a:t>Sigurimi i tenderit duhet të dorëzohet i skanuar se bashku me oferte, ndërsa forma origjinale e sigurimit të tenderit do të kërkohet të dorëzohet nga një tenderues të cilin autoriteti kontraktues ka për qëllim qe ta shpërblej me kontratë. Mos dorëzimi i formës origjinale të sigurimit të tenderit shpije ne zbatimin e nenit 99.2 të LPP-së.</a:t>
            </a:r>
          </a:p>
        </p:txBody>
      </p:sp>
      <p:sp>
        <p:nvSpPr>
          <p:cNvPr id="4" name="Footer Placeholder 3"/>
          <p:cNvSpPr>
            <a:spLocks noGrp="1"/>
          </p:cNvSpPr>
          <p:nvPr>
            <p:ph type="ftr" sz="quarter" idx="11"/>
          </p:nvPr>
        </p:nvSpPr>
        <p:spPr>
          <a:xfrm>
            <a:off x="3124200" y="6356350"/>
            <a:ext cx="48768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926246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Siguria e Ekzekutimit</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76200" y="1417638"/>
            <a:ext cx="9067800" cy="4708525"/>
          </a:xfrm>
        </p:spPr>
        <p:txBody>
          <a:bodyPr/>
          <a:lstStyle/>
          <a:p>
            <a:r>
              <a:rPr lang="en-US" sz="2400" dirty="0" err="1">
                <a:latin typeface="Cambria" panose="02040503050406030204" pitchFamily="18" charset="0"/>
                <a:ea typeface="Cambria" panose="02040503050406030204" pitchFamily="18" charset="0"/>
              </a:rPr>
              <a:t>Siguria</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ekzekutimit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është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paraparë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mbështetë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përmbushjen</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kontratës</a:t>
            </a:r>
            <a:r>
              <a:rPr lang="en-US" sz="2400" dirty="0">
                <a:latin typeface="Cambria" panose="02040503050406030204" pitchFamily="18" charset="0"/>
                <a:ea typeface="Cambria" panose="02040503050406030204" pitchFamily="18" charset="0"/>
              </a:rPr>
              <a:t>. </a:t>
            </a:r>
            <a:endParaRPr lang="sq-AL" sz="2400" dirty="0">
              <a:latin typeface="Cambria" panose="02040503050406030204" pitchFamily="18" charset="0"/>
              <a:ea typeface="Cambria" panose="02040503050406030204" pitchFamily="18" charset="0"/>
            </a:endParaRPr>
          </a:p>
          <a:p>
            <a:r>
              <a:rPr lang="en-US" sz="2400" dirty="0" err="1">
                <a:latin typeface="Cambria" panose="02040503050406030204" pitchFamily="18" charset="0"/>
                <a:ea typeface="Cambria" panose="02040503050406030204" pitchFamily="18" charset="0"/>
              </a:rPr>
              <a:t>Kërkesa</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sigurimit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performancës</a:t>
            </a:r>
            <a:r>
              <a:rPr lang="en-US" sz="2400" dirty="0">
                <a:latin typeface="Cambria" panose="02040503050406030204" pitchFamily="18" charset="0"/>
                <a:ea typeface="Cambria" panose="02040503050406030204" pitchFamily="18" charset="0"/>
              </a:rPr>
              <a:t> do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aplikohet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gjithë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tenderuesit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dhe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kushtet</a:t>
            </a:r>
            <a:r>
              <a:rPr lang="en-US" sz="2400" dirty="0">
                <a:latin typeface="Cambria" panose="02040503050406030204" pitchFamily="18" charset="0"/>
                <a:ea typeface="Cambria" panose="02040503050406030204" pitchFamily="18" charset="0"/>
              </a:rPr>
              <a:t> do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parashtrohen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dosje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tenderit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dhe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njoftim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kontratë</a:t>
            </a:r>
            <a:r>
              <a:rPr lang="sq-AL" sz="2400" dirty="0">
                <a:latin typeface="Cambria" panose="02040503050406030204" pitchFamily="18" charset="0"/>
                <a:ea typeface="Cambria" panose="02040503050406030204" pitchFamily="18" charset="0"/>
              </a:rPr>
              <a:t>.</a:t>
            </a:r>
          </a:p>
          <a:p>
            <a:r>
              <a:rPr lang="en-US" sz="2400" dirty="0" err="1">
                <a:latin typeface="Cambria" panose="02040503050406030204" pitchFamily="18" charset="0"/>
                <a:ea typeface="Cambria" panose="02040503050406030204" pitchFamily="18" charset="0"/>
              </a:rPr>
              <a:t>Shuma</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sigurimit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ekzekutimit</a:t>
            </a:r>
            <a:r>
              <a:rPr lang="en-US" sz="2400" dirty="0">
                <a:latin typeface="Cambria" panose="02040503050406030204" pitchFamily="18" charset="0"/>
                <a:ea typeface="Cambria" panose="02040503050406030204" pitchFamily="18" charset="0"/>
              </a:rPr>
              <a:t> do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jetë</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barabartë</a:t>
            </a:r>
            <a:r>
              <a:rPr lang="en-US" sz="2400" dirty="0">
                <a:latin typeface="Cambria" panose="02040503050406030204" pitchFamily="18" charset="0"/>
                <a:ea typeface="Cambria" panose="02040503050406030204" pitchFamily="18" charset="0"/>
              </a:rPr>
              <a:t> me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paktën</a:t>
            </a:r>
            <a:r>
              <a:rPr lang="en-US" sz="2400" dirty="0">
                <a:latin typeface="Cambria" panose="02040503050406030204" pitchFamily="18" charset="0"/>
                <a:ea typeface="Cambria" panose="02040503050406030204" pitchFamily="18" charset="0"/>
              </a:rPr>
              <a:t> 10%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vlerës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kontratës</a:t>
            </a:r>
            <a:endParaRPr lang="sq-AL" sz="2400" dirty="0">
              <a:latin typeface="Cambria" panose="02040503050406030204" pitchFamily="18" charset="0"/>
              <a:ea typeface="Cambria" panose="02040503050406030204" pitchFamily="18" charset="0"/>
            </a:endParaRPr>
          </a:p>
          <a:p>
            <a:r>
              <a:rPr lang="en-US" sz="2400" dirty="0" err="1">
                <a:latin typeface="Cambria" panose="02040503050406030204" pitchFamily="18" charset="0"/>
                <a:ea typeface="Cambria" panose="02040503050406030204" pitchFamily="18" charset="0"/>
              </a:rPr>
              <a:t>Sigurimi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ekzekutimit</a:t>
            </a:r>
            <a:r>
              <a:rPr lang="en-US" sz="2400" dirty="0">
                <a:latin typeface="Cambria" panose="02040503050406030204" pitchFamily="18" charset="0"/>
                <a:ea typeface="Cambria" panose="02040503050406030204" pitchFamily="18" charset="0"/>
              </a:rPr>
              <a:t> do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mbetet</a:t>
            </a:r>
            <a:r>
              <a:rPr lang="en-US" sz="2400" dirty="0">
                <a:latin typeface="Cambria" panose="02040503050406030204" pitchFamily="18" charset="0"/>
                <a:ea typeface="Cambria" panose="02040503050406030204" pitchFamily="18" charset="0"/>
              </a:rPr>
              <a:t> valid </a:t>
            </a:r>
            <a:r>
              <a:rPr lang="en-US" sz="2400" dirty="0" err="1">
                <a:latin typeface="Cambria" panose="02040503050406030204" pitchFamily="18" charset="0"/>
                <a:ea typeface="Cambria" panose="02040503050406030204" pitchFamily="18" charset="0"/>
              </a:rPr>
              <a:t>për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një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periudhë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prej</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tridhjetë</a:t>
            </a:r>
            <a:r>
              <a:rPr lang="en-US" sz="2400" dirty="0">
                <a:latin typeface="Cambria" panose="02040503050406030204" pitchFamily="18" charset="0"/>
                <a:ea typeface="Cambria" panose="02040503050406030204" pitchFamily="18" charset="0"/>
              </a:rPr>
              <a:t> (30) </a:t>
            </a:r>
            <a:r>
              <a:rPr lang="en-US" sz="2400" dirty="0" err="1">
                <a:latin typeface="Cambria" panose="02040503050406030204" pitchFamily="18" charset="0"/>
                <a:ea typeface="Cambria" panose="02040503050406030204" pitchFamily="18" charset="0"/>
              </a:rPr>
              <a:t>ditë</a:t>
            </a:r>
            <a:r>
              <a:rPr lang="en-US" sz="2400" dirty="0">
                <a:latin typeface="Cambria" panose="02040503050406030204" pitchFamily="18" charset="0"/>
                <a:ea typeface="Cambria" panose="02040503050406030204" pitchFamily="18" charset="0"/>
              </a:rPr>
              <a:t> pas </a:t>
            </a:r>
            <a:r>
              <a:rPr lang="en-US" sz="2400" dirty="0" err="1">
                <a:latin typeface="Cambria" panose="02040503050406030204" pitchFamily="18" charset="0"/>
                <a:ea typeface="Cambria" panose="02040503050406030204" pitchFamily="18" charset="0"/>
              </a:rPr>
              <a:t>kompletimit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kontratës</a:t>
            </a:r>
            <a:r>
              <a:rPr lang="en-US" sz="2400" dirty="0">
                <a:latin typeface="Cambria" panose="02040503050406030204" pitchFamily="18" charset="0"/>
                <a:ea typeface="Cambria" panose="02040503050406030204" pitchFamily="18" charset="0"/>
              </a:rPr>
              <a:t>. </a:t>
            </a:r>
          </a:p>
        </p:txBody>
      </p:sp>
      <p:sp>
        <p:nvSpPr>
          <p:cNvPr id="4" name="Footer Placeholder 3"/>
          <p:cNvSpPr>
            <a:spLocks noGrp="1"/>
          </p:cNvSpPr>
          <p:nvPr>
            <p:ph type="ftr" sz="quarter" idx="11"/>
          </p:nvPr>
        </p:nvSpPr>
        <p:spPr>
          <a:xfrm>
            <a:off x="1676400" y="6356350"/>
            <a:ext cx="43434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1473554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Arsyeja e Kërkesës për Siguri të Ekzekutimit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417638"/>
            <a:ext cx="9144000" cy="4708525"/>
          </a:xfrm>
        </p:spPr>
        <p:txBody>
          <a:bodyPr/>
          <a:lstStyle/>
          <a:p>
            <a:pPr marL="0" indent="0">
              <a:buNone/>
            </a:pPr>
            <a:r>
              <a:rPr lang="en-US" sz="2400" dirty="0" err="1">
                <a:latin typeface="Cambria" panose="02040503050406030204" pitchFamily="18" charset="0"/>
                <a:ea typeface="Cambria" panose="02040503050406030204" pitchFamily="18" charset="0"/>
              </a:rPr>
              <a:t>Siguria</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ekzekutimit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është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paraparë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mbështetë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përmbushjen</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kontratës</a:t>
            </a:r>
            <a:r>
              <a:rPr lang="en-US" sz="2400" dirty="0">
                <a:latin typeface="Cambria" panose="02040503050406030204" pitchFamily="18" charset="0"/>
                <a:ea typeface="Cambria" panose="02040503050406030204" pitchFamily="18" charset="0"/>
              </a:rPr>
              <a:t>. </a:t>
            </a:r>
            <a:endParaRPr lang="sq-AL" sz="2400" dirty="0">
              <a:latin typeface="Cambria" panose="02040503050406030204" pitchFamily="18" charset="0"/>
              <a:ea typeface="Cambria" panose="02040503050406030204" pitchFamily="18" charset="0"/>
            </a:endParaRPr>
          </a:p>
          <a:p>
            <a:pPr marL="0" indent="0">
              <a:buNone/>
            </a:pPr>
            <a:endParaRPr lang="sq-AL" sz="2400" dirty="0">
              <a:latin typeface="Cambria" panose="02040503050406030204" pitchFamily="18" charset="0"/>
              <a:ea typeface="Cambria" panose="02040503050406030204" pitchFamily="18" charset="0"/>
            </a:endParaRPr>
          </a:p>
          <a:p>
            <a:pPr marL="0" indent="0">
              <a:buNone/>
            </a:pPr>
            <a:r>
              <a:rPr lang="en-US" sz="2400" dirty="0" err="1">
                <a:latin typeface="Cambria" panose="02040503050406030204" pitchFamily="18" charset="0"/>
                <a:ea typeface="Cambria" panose="02040503050406030204" pitchFamily="18" charset="0"/>
              </a:rPr>
              <a:t>Një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sigurim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ekzekutimit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kontratës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mund</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kërkohet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postohet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parakusht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nënshkrim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dhe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hyrje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fuqi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kontratës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cilindo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rast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vijim</a:t>
            </a:r>
            <a:r>
              <a:rPr lang="en-US" sz="2400" dirty="0">
                <a:latin typeface="Cambria" panose="02040503050406030204" pitchFamily="18" charset="0"/>
                <a:ea typeface="Cambria" panose="02040503050406030204" pitchFamily="18" charset="0"/>
              </a:rPr>
              <a:t>:  </a:t>
            </a:r>
            <a:endParaRPr lang="sq-AL"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400" dirty="0" err="1">
                <a:latin typeface="Cambria" panose="02040503050406030204" pitchFamily="18" charset="0"/>
                <a:ea typeface="Cambria" panose="02040503050406030204" pitchFamily="18" charset="0"/>
              </a:rPr>
              <a:t>Një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kontratë</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punëve,sherbime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dhe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mallrave</a:t>
            </a:r>
            <a:r>
              <a:rPr lang="en-US" sz="2400" dirty="0">
                <a:latin typeface="Cambria" panose="02040503050406030204" pitchFamily="18" charset="0"/>
                <a:ea typeface="Cambria" panose="02040503050406030204" pitchFamily="18" charset="0"/>
              </a:rPr>
              <a:t>; </a:t>
            </a:r>
          </a:p>
          <a:p>
            <a:pPr>
              <a:buFont typeface="Wingdings" panose="05000000000000000000" pitchFamily="2" charset="2"/>
              <a:buChar char="§"/>
            </a:pPr>
            <a:r>
              <a:rPr lang="en-US" sz="2400" dirty="0" err="1">
                <a:latin typeface="Cambria" panose="02040503050406030204" pitchFamily="18" charset="0"/>
                <a:ea typeface="Cambria" panose="02040503050406030204" pitchFamily="18" charset="0"/>
              </a:rPr>
              <a:t>Një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kontratë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shërbime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zhvillimit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softuerit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ose</a:t>
            </a:r>
            <a:r>
              <a:rPr lang="en-US" sz="2400" dirty="0">
                <a:latin typeface="Cambria" panose="02040503050406030204" pitchFamily="18" charset="0"/>
                <a:ea typeface="Cambria" panose="02040503050406030204" pitchFamily="18" charset="0"/>
              </a:rPr>
              <a:t> </a:t>
            </a:r>
            <a:endParaRPr lang="sq-AL"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400" dirty="0" err="1">
                <a:latin typeface="Cambria" panose="02040503050406030204" pitchFamily="18" charset="0"/>
                <a:ea typeface="Cambria" panose="02040503050406030204" pitchFamily="18" charset="0"/>
              </a:rPr>
              <a:t>Ekziston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rreziku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shkelja</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kontratës</a:t>
            </a:r>
            <a:r>
              <a:rPr lang="en-US" sz="2400" dirty="0">
                <a:latin typeface="Cambria" panose="02040503050406030204" pitchFamily="18" charset="0"/>
                <a:ea typeface="Cambria" panose="02040503050406030204" pitchFamily="18" charset="0"/>
              </a:rPr>
              <a:t> do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shkaktoj</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dëme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substanciale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dhe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shpenzime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mëtutjeshme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AK; </a:t>
            </a:r>
          </a:p>
        </p:txBody>
      </p:sp>
      <p:sp>
        <p:nvSpPr>
          <p:cNvPr id="4" name="Footer Placeholder 3"/>
          <p:cNvSpPr>
            <a:spLocks noGrp="1"/>
          </p:cNvSpPr>
          <p:nvPr>
            <p:ph type="ftr" sz="quarter" idx="11"/>
          </p:nvPr>
        </p:nvSpPr>
        <p:spPr>
          <a:xfrm>
            <a:off x="3124200" y="6356350"/>
            <a:ext cx="44196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542766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Konfiskimi i Sigurisë së Ekzekutimit</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2133600"/>
            <a:ext cx="9144000" cy="3992563"/>
          </a:xfrm>
        </p:spPr>
        <p:txBody>
          <a:bodyPr/>
          <a:lstStyle/>
          <a:p>
            <a:pPr marL="0" indent="0">
              <a:buNone/>
            </a:pPr>
            <a:r>
              <a:rPr lang="en-US" sz="2400" dirty="0">
                <a:latin typeface="Cambria" panose="02040503050406030204" pitchFamily="18" charset="0"/>
                <a:ea typeface="Cambria" panose="02040503050406030204" pitchFamily="18" charset="0"/>
              </a:rPr>
              <a:t>AK do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konfiskoj</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sigurimin</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ekzekutimit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situatat</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mëposhtme</a:t>
            </a:r>
            <a:r>
              <a:rPr lang="en-US" sz="2400" dirty="0">
                <a:latin typeface="Cambria" panose="02040503050406030204" pitchFamily="18" charset="0"/>
                <a:ea typeface="Cambria" panose="02040503050406030204" pitchFamily="18" charset="0"/>
              </a:rPr>
              <a:t>:  </a:t>
            </a:r>
            <a:endParaRPr lang="sq-AL" sz="2400" dirty="0">
              <a:latin typeface="Cambria" panose="02040503050406030204" pitchFamily="18" charset="0"/>
              <a:ea typeface="Cambria" panose="02040503050406030204" pitchFamily="18" charset="0"/>
            </a:endParaRPr>
          </a:p>
          <a:p>
            <a:pPr marL="514350" indent="-514350">
              <a:buAutoNum type="alphaLcParenR"/>
            </a:pPr>
            <a:r>
              <a:rPr lang="en-US" sz="2400" dirty="0" err="1">
                <a:latin typeface="Cambria" panose="02040503050406030204" pitchFamily="18" charset="0"/>
                <a:ea typeface="Cambria" panose="02040503050406030204" pitchFamily="18" charset="0"/>
              </a:rPr>
              <a:t>Në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rast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shkeljes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kontratës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nënshkruar</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cila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shkakton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dëme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materiale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a:t>
            </a:r>
            <a:r>
              <a:rPr lang="en-US" sz="2400" dirty="0">
                <a:latin typeface="Cambria" panose="02040503050406030204" pitchFamily="18" charset="0"/>
                <a:ea typeface="Cambria" panose="02040503050406030204" pitchFamily="18" charset="0"/>
              </a:rPr>
              <a:t> AK </a:t>
            </a:r>
            <a:r>
              <a:rPr lang="en-US" sz="2400" dirty="0" err="1">
                <a:latin typeface="Cambria" panose="02040503050406030204" pitchFamily="18" charset="0"/>
                <a:ea typeface="Cambria" panose="02040503050406030204" pitchFamily="18" charset="0"/>
              </a:rPr>
              <a:t>dhe</a:t>
            </a:r>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ose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kërkon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që</a:t>
            </a:r>
            <a:r>
              <a:rPr lang="en-US" sz="2400" dirty="0">
                <a:latin typeface="Cambria" panose="02040503050406030204" pitchFamily="18" charset="0"/>
                <a:ea typeface="Cambria" panose="02040503050406030204" pitchFamily="18" charset="0"/>
              </a:rPr>
              <a:t> AK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shkaktoj</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shpenzime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konsiderueshme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përfundimin</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kontratës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tillë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ose</a:t>
            </a:r>
            <a:r>
              <a:rPr lang="en-US" sz="2400" dirty="0">
                <a:latin typeface="Cambria" panose="02040503050406030204" pitchFamily="18" charset="0"/>
                <a:ea typeface="Cambria" panose="02040503050406030204" pitchFamily="18" charset="0"/>
              </a:rPr>
              <a:t> </a:t>
            </a:r>
            <a:endParaRPr lang="sq-AL" sz="2400" dirty="0">
              <a:latin typeface="Cambria" panose="02040503050406030204" pitchFamily="18" charset="0"/>
              <a:ea typeface="Cambria" panose="02040503050406030204" pitchFamily="18" charset="0"/>
            </a:endParaRPr>
          </a:p>
          <a:p>
            <a:pPr marL="514350" indent="-514350">
              <a:buAutoNum type="alphaLcParenR"/>
            </a:pPr>
            <a:r>
              <a:rPr lang="en-US" sz="2400" dirty="0">
                <a:latin typeface="Cambria" panose="02040503050406030204" pitchFamily="18" charset="0"/>
                <a:ea typeface="Cambria" panose="02040503050406030204" pitchFamily="18" charset="0"/>
              </a:rPr>
              <a:t> b) </a:t>
            </a:r>
            <a:r>
              <a:rPr lang="en-US" sz="2400" dirty="0" err="1">
                <a:latin typeface="Cambria" panose="02040503050406030204" pitchFamily="18" charset="0"/>
                <a:ea typeface="Cambria" panose="02040503050406030204" pitchFamily="18" charset="0"/>
              </a:rPr>
              <a:t>Për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shkelje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kontratës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nënshkruar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shumë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punëtorë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nën-kontraktues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dhe</a:t>
            </a:r>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ose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furnizues</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kanë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mbetur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pa-</a:t>
            </a:r>
            <a:r>
              <a:rPr lang="en-US" sz="2400" dirty="0" err="1">
                <a:latin typeface="Cambria" panose="02040503050406030204" pitchFamily="18" charset="0"/>
                <a:ea typeface="Cambria" panose="02040503050406030204" pitchFamily="18" charset="0"/>
              </a:rPr>
              <a:t>paguar</a:t>
            </a:r>
            <a:r>
              <a:rPr lang="en-US" sz="2400" dirty="0">
                <a:latin typeface="Cambria" panose="02040503050406030204" pitchFamily="18" charset="0"/>
                <a:ea typeface="Cambria" panose="02040503050406030204" pitchFamily="18" charset="0"/>
              </a:rPr>
              <a:t>. </a:t>
            </a:r>
          </a:p>
        </p:txBody>
      </p:sp>
      <p:sp>
        <p:nvSpPr>
          <p:cNvPr id="4" name="Footer Placeholder 3"/>
          <p:cNvSpPr>
            <a:spLocks noGrp="1"/>
          </p:cNvSpPr>
          <p:nvPr>
            <p:ph type="ftr" sz="quarter" idx="11"/>
          </p:nvPr>
        </p:nvSpPr>
        <p:spPr>
          <a:xfrm>
            <a:off x="1828800" y="6356350"/>
            <a:ext cx="41910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1098860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Sigurimi i informacioneve shtesë për kandidatët dhe tenderuesit</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2057400"/>
            <a:ext cx="9144000" cy="4068763"/>
          </a:xfrm>
        </p:spPr>
        <p:txBody>
          <a:bodyPr/>
          <a:lstStyle/>
          <a:p>
            <a:pPr>
              <a:buFont typeface="Arial" panose="020B0604020202020204" pitchFamily="34" charset="0"/>
              <a:buChar char="•"/>
            </a:pPr>
            <a:r>
              <a:rPr lang="sq-AL" sz="2400" dirty="0">
                <a:latin typeface="Cambria" panose="02040503050406030204" pitchFamily="18" charset="0"/>
                <a:ea typeface="Cambria" panose="02040503050406030204" pitchFamily="18" charset="0"/>
              </a:rPr>
              <a:t>OE mund të bëjë kërkesë me shkrim</a:t>
            </a:r>
            <a:r>
              <a:rPr lang="en-US" sz="2400"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 t</a:t>
            </a:r>
            <a:r>
              <a:rPr lang="en-US" sz="2400" dirty="0">
                <a:latin typeface="Cambria" panose="02040503050406030204" pitchFamily="18" charset="0"/>
                <a:ea typeface="Cambria" panose="02040503050406030204" pitchFamily="18" charset="0"/>
              </a:rPr>
              <a:t>ek</a:t>
            </a:r>
            <a:r>
              <a:rPr lang="sq-AL" sz="2400" dirty="0">
                <a:latin typeface="Cambria" panose="02040503050406030204" pitchFamily="18" charset="0"/>
                <a:ea typeface="Cambria" panose="02040503050406030204" pitchFamily="18" charset="0"/>
              </a:rPr>
              <a:t> AK </a:t>
            </a:r>
            <a:r>
              <a:rPr lang="en-US" sz="2400" dirty="0">
                <a:latin typeface="Cambria" panose="02040503050406030204" pitchFamily="18" charset="0"/>
                <a:ea typeface="Cambria" panose="02040503050406030204" pitchFamily="18" charset="0"/>
              </a:rPr>
              <a:t>per </a:t>
            </a:r>
            <a:r>
              <a:rPr lang="en-US" sz="2400" dirty="0" err="1">
                <a:latin typeface="Cambria" panose="02040503050406030204" pitchFamily="18" charset="0"/>
                <a:ea typeface="Cambria" panose="02040503050406030204" pitchFamily="18" charset="0"/>
              </a:rPr>
              <a:t>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sqaruar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kerkesat</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vendosura</a:t>
            </a:r>
            <a:r>
              <a:rPr lang="en-US" sz="2400" dirty="0">
                <a:latin typeface="Cambria" panose="02040503050406030204" pitchFamily="18" charset="0"/>
                <a:ea typeface="Cambria" panose="02040503050406030204" pitchFamily="18" charset="0"/>
              </a:rPr>
              <a:t> ne DT </a:t>
            </a:r>
            <a:r>
              <a:rPr lang="en-US" sz="2400" dirty="0" err="1">
                <a:latin typeface="Cambria" panose="02040503050406030204" pitchFamily="18" charset="0"/>
                <a:ea typeface="Cambria" panose="02040503050406030204" pitchFamily="18" charset="0"/>
              </a:rPr>
              <a:t>dhe</a:t>
            </a:r>
            <a:r>
              <a:rPr lang="en-US" sz="2400" dirty="0">
                <a:latin typeface="Cambria" panose="02040503050406030204" pitchFamily="18" charset="0"/>
                <a:ea typeface="Cambria" panose="02040503050406030204" pitchFamily="18" charset="0"/>
              </a:rPr>
              <a:t> ne </a:t>
            </a:r>
            <a:r>
              <a:rPr lang="en-US" sz="2400" dirty="0" err="1">
                <a:latin typeface="Cambria" panose="02040503050406030204" pitchFamily="18" charset="0"/>
                <a:ea typeface="Cambria" panose="02040503050406030204" pitchFamily="18" charset="0"/>
              </a:rPr>
              <a:t>Njoftimin</a:t>
            </a:r>
            <a:r>
              <a:rPr lang="en-US" sz="2400" dirty="0">
                <a:latin typeface="Cambria" panose="02040503050406030204" pitchFamily="18" charset="0"/>
                <a:ea typeface="Cambria" panose="02040503050406030204" pitchFamily="18" charset="0"/>
              </a:rPr>
              <a:t> per kontrat .</a:t>
            </a:r>
            <a:r>
              <a:rPr lang="sq-AL" sz="2400" dirty="0">
                <a:latin typeface="Cambria" panose="02040503050406030204" pitchFamily="18" charset="0"/>
                <a:ea typeface="Cambria" panose="02040503050406030204" pitchFamily="18" charset="0"/>
              </a:rPr>
              <a:t>.</a:t>
            </a:r>
          </a:p>
          <a:p>
            <a:pPr>
              <a:buFont typeface="Arial" panose="020B0604020202020204" pitchFamily="34" charset="0"/>
              <a:buChar char="•"/>
            </a:pPr>
            <a:endParaRPr lang="sq-AL" sz="2400" dirty="0">
              <a:latin typeface="Cambria" panose="02040503050406030204" pitchFamily="18" charset="0"/>
              <a:ea typeface="Cambria" panose="02040503050406030204" pitchFamily="18" charset="0"/>
            </a:endParaRPr>
          </a:p>
          <a:p>
            <a:pPr>
              <a:buFont typeface="Arial" panose="020B0604020202020204" pitchFamily="34" charset="0"/>
              <a:buChar char="•"/>
            </a:pPr>
            <a:r>
              <a:rPr lang="en-US" sz="2400" dirty="0" err="1">
                <a:latin typeface="Cambria" panose="02040503050406030204" pitchFamily="18" charset="0"/>
                <a:ea typeface="Cambria" panose="02040503050406030204" pitchFamily="18" charset="0"/>
              </a:rPr>
              <a:t>Autoriteti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kontraktues</a:t>
            </a:r>
            <a:r>
              <a:rPr lang="en-US" sz="2400" dirty="0">
                <a:latin typeface="Cambria" panose="02040503050406030204" pitchFamily="18" charset="0"/>
                <a:ea typeface="Cambria" panose="02040503050406030204" pitchFamily="18" charset="0"/>
              </a:rPr>
              <a:t> do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reagojë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përputhje</a:t>
            </a:r>
            <a:r>
              <a:rPr lang="en-US" sz="2400" dirty="0">
                <a:latin typeface="Cambria" panose="02040503050406030204" pitchFamily="18" charset="0"/>
                <a:ea typeface="Cambria" panose="02040503050406030204" pitchFamily="18" charset="0"/>
              </a:rPr>
              <a:t> me </a:t>
            </a:r>
            <a:r>
              <a:rPr lang="en-US" sz="2400" dirty="0" err="1">
                <a:latin typeface="Cambria" panose="02040503050406030204" pitchFamily="18" charset="0"/>
                <a:ea typeface="Cambria" panose="02040503050406030204" pitchFamily="18" charset="0"/>
              </a:rPr>
              <a:t>dispozitat</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nenit</a:t>
            </a:r>
            <a:r>
              <a:rPr lang="en-US" sz="2400" dirty="0">
                <a:latin typeface="Cambria" panose="02040503050406030204" pitchFamily="18" charset="0"/>
                <a:ea typeface="Cambria" panose="02040503050406030204" pitchFamily="18" charset="0"/>
              </a:rPr>
              <a:t> 53.4-53.6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LPP-</a:t>
            </a:r>
            <a:r>
              <a:rPr lang="en-US" sz="2400" dirty="0" err="1">
                <a:latin typeface="Cambria" panose="02040503050406030204" pitchFamily="18" charset="0"/>
                <a:ea typeface="Cambria" panose="02040503050406030204" pitchFamily="18" charset="0"/>
              </a:rPr>
              <a:t>së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dhe</a:t>
            </a:r>
            <a:r>
              <a:rPr lang="en-US" sz="2400" dirty="0">
                <a:latin typeface="Cambria" panose="02040503050406030204" pitchFamily="18" charset="0"/>
                <a:ea typeface="Cambria" panose="02040503050406030204" pitchFamily="18" charset="0"/>
              </a:rPr>
              <a:t> do </a:t>
            </a:r>
            <a:r>
              <a:rPr lang="en-US" sz="2400" dirty="0" err="1">
                <a:latin typeface="Cambria" panose="02040503050406030204" pitchFamily="18" charset="0"/>
                <a:ea typeface="Cambria" panose="02040503050406030204" pitchFamily="18" charset="0"/>
              </a:rPr>
              <a:t>të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ngarkojë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informacionin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lidhur</a:t>
            </a:r>
            <a:r>
              <a:rPr lang="en-US" sz="2400" dirty="0">
                <a:latin typeface="Cambria" panose="02040503050406030204" pitchFamily="18" charset="0"/>
                <a:ea typeface="Cambria" panose="02040503050406030204" pitchFamily="18" charset="0"/>
              </a:rPr>
              <a:t> me </a:t>
            </a:r>
            <a:r>
              <a:rPr lang="en-US" sz="2400" dirty="0" err="1">
                <a:latin typeface="Cambria" panose="02040503050406030204" pitchFamily="18" charset="0"/>
                <a:ea typeface="Cambria" panose="02040503050406030204" pitchFamily="18" charset="0"/>
              </a:rPr>
              <a:t>sqarimet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shtesë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platformën</a:t>
            </a:r>
            <a:r>
              <a:rPr lang="en-US" sz="2400" dirty="0">
                <a:latin typeface="Cambria" panose="02040503050406030204" pitchFamily="18" charset="0"/>
                <a:ea typeface="Cambria" panose="02040503050406030204" pitchFamily="18" charset="0"/>
              </a:rPr>
              <a:t> e </a:t>
            </a:r>
            <a:r>
              <a:rPr lang="en-US" sz="2400" dirty="0" err="1">
                <a:latin typeface="Cambria" panose="02040503050406030204" pitchFamily="18" charset="0"/>
                <a:ea typeface="Cambria" panose="02040503050406030204" pitchFamily="18" charset="0"/>
              </a:rPr>
              <a:t>prokurimit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elektronik</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dokumentet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shtesë</a:t>
            </a:r>
            <a:r>
              <a:rPr lang="en-US" sz="2400" dirty="0">
                <a:latin typeface="Cambria" panose="02040503050406030204" pitchFamily="18" charset="0"/>
                <a:ea typeface="Cambria" panose="02040503050406030204" pitchFamily="18" charset="0"/>
              </a:rPr>
              <a:t>.</a:t>
            </a:r>
          </a:p>
        </p:txBody>
      </p:sp>
      <p:sp>
        <p:nvSpPr>
          <p:cNvPr id="4" name="Footer Placeholder 3"/>
          <p:cNvSpPr>
            <a:spLocks noGrp="1"/>
          </p:cNvSpPr>
          <p:nvPr>
            <p:ph type="ftr" sz="quarter" idx="11"/>
          </p:nvPr>
        </p:nvSpPr>
        <p:spPr>
          <a:xfrm>
            <a:off x="1981200" y="6356350"/>
            <a:ext cx="40386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49617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Llojet e Dosjeve Standarde</a:t>
            </a:r>
            <a:r>
              <a:rPr lang="en-US" sz="2800" b="1" dirty="0">
                <a:solidFill>
                  <a:srgbClr val="002060"/>
                </a:solidFill>
                <a:latin typeface="Cambria" panose="02040503050406030204" pitchFamily="18" charset="0"/>
                <a:ea typeface="Cambria" panose="02040503050406030204" pitchFamily="18" charset="0"/>
              </a:rPr>
              <a:t>:</a:t>
            </a:r>
            <a:br>
              <a:rPr lang="en-US" sz="2800" b="1" dirty="0">
                <a:solidFill>
                  <a:srgbClr val="002060"/>
                </a:solidFill>
                <a:latin typeface="Cambria" panose="02040503050406030204" pitchFamily="18" charset="0"/>
                <a:ea typeface="Cambria" panose="02040503050406030204" pitchFamily="18" charset="0"/>
              </a:rPr>
            </a:br>
            <a:endParaRPr lang="sq-AL" sz="2800"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600200"/>
            <a:ext cx="9144000" cy="4525963"/>
          </a:xfrm>
        </p:spPr>
        <p:txBody>
          <a:bodyPr/>
          <a:lstStyle/>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DT për furnizime;</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DT për shërbime;</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DT për punë;</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DT për konkurs të projektimit;</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DT-ve për kontrata publike kornizë (furnizime, shërbime dhe punë); </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DT për </a:t>
            </a:r>
            <a:r>
              <a:rPr lang="sq-AL" sz="2400" dirty="0" err="1">
                <a:latin typeface="Cambria" panose="02040503050406030204" pitchFamily="18" charset="0"/>
                <a:ea typeface="Cambria" panose="02040503050406030204" pitchFamily="18" charset="0"/>
              </a:rPr>
              <a:t>Kuotim</a:t>
            </a:r>
            <a:r>
              <a:rPr lang="sq-AL" sz="2400" dirty="0">
                <a:latin typeface="Cambria" panose="02040503050406030204" pitchFamily="18" charset="0"/>
                <a:ea typeface="Cambria" panose="02040503050406030204" pitchFamily="18" charset="0"/>
              </a:rPr>
              <a:t> të çmimeve;</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DT për shërbime </a:t>
            </a:r>
            <a:r>
              <a:rPr lang="sq-AL" sz="2400" dirty="0" smtClean="0">
                <a:latin typeface="Cambria" panose="02040503050406030204" pitchFamily="18" charset="0"/>
                <a:ea typeface="Cambria" panose="02040503050406030204" pitchFamily="18" charset="0"/>
              </a:rPr>
              <a:t>të </a:t>
            </a:r>
            <a:r>
              <a:rPr lang="sq-AL" sz="2400" dirty="0" err="1">
                <a:latin typeface="Cambria" panose="02040503050406030204" pitchFamily="18" charset="0"/>
                <a:ea typeface="Cambria" panose="02040503050406030204" pitchFamily="18" charset="0"/>
              </a:rPr>
              <a:t>konsulencës</a:t>
            </a:r>
            <a:r>
              <a:rPr lang="sq-AL" sz="2400" dirty="0">
                <a:latin typeface="Cambria" panose="02040503050406030204" pitchFamily="18" charset="0"/>
                <a:ea typeface="Cambria" panose="02040503050406030204" pitchFamily="18" charset="0"/>
              </a:rPr>
              <a:t>  (sistemi me dy </a:t>
            </a:r>
            <a:r>
              <a:rPr lang="sq-AL" sz="2400" dirty="0" err="1">
                <a:latin typeface="Cambria" panose="02040503050406030204" pitchFamily="18" charset="0"/>
                <a:ea typeface="Cambria" panose="02040503050406030204" pitchFamily="18" charset="0"/>
              </a:rPr>
              <a:t>zarfa</a:t>
            </a:r>
            <a:r>
              <a:rPr lang="sq-AL"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a:p>
            <a:endParaRPr lang="sq-AL"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3124200" y="6356350"/>
            <a:ext cx="44196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1038599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47890"/>
          </a:xfrm>
        </p:spPr>
        <p:txBody>
          <a:bodyPr>
            <a:normAutofit/>
          </a:bodyPr>
          <a:lstStyle/>
          <a:p>
            <a:r>
              <a:rPr lang="sq-AL" altLang="sq-AL" sz="2400" b="1" dirty="0">
                <a:solidFill>
                  <a:srgbClr val="002060"/>
                </a:solidFill>
                <a:latin typeface="Cambria" panose="02040503050406030204" pitchFamily="18" charset="0"/>
                <a:ea typeface="Cambria" panose="02040503050406030204" pitchFamily="18" charset="0"/>
              </a:rPr>
              <a:t>Ofrimi i informacioneve shtesë ose sqarimeve dhe zgjatjet e afateve kohore</a:t>
            </a:r>
            <a:endParaRPr lang="en-US" sz="24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163105"/>
            <a:ext cx="9144000" cy="5694895"/>
          </a:xfrm>
        </p:spPr>
        <p:txBody>
          <a:bodyPr>
            <a:normAutofit/>
          </a:bodyPr>
          <a:lstStyle/>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AK do të shqyrtoj menjëherë kërkesën e tillë dhe do të konstatoj nëse informata shtesë nevojiten apo jo.</a:t>
            </a: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Nëse jo, AK do të informoj menjëherë, përmes platformës, OE në fjalë për mohim.</a:t>
            </a: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Nëse po, AK do të ofrojë informatat shtesë menjëherë, përmes platformës, por nuk do të bëjë të ditur burimin e kërkesës së tillë.</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400" dirty="0">
                <a:latin typeface="Cambria" panose="02040503050406030204" pitchFamily="18" charset="0"/>
                <a:ea typeface="Cambria" panose="02040503050406030204" pitchFamily="18" charset="0"/>
              </a:rPr>
              <a:t>Si </a:t>
            </a:r>
            <a:r>
              <a:rPr lang="en-US" sz="2400" dirty="0" err="1">
                <a:latin typeface="Cambria" panose="02040503050406030204" pitchFamily="18" charset="0"/>
                <a:ea typeface="Cambria" panose="02040503050406030204" pitchFamily="18" charset="0"/>
              </a:rPr>
              <a:t>duhet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veprojm</a:t>
            </a:r>
            <a:r>
              <a:rPr lang="en-US" sz="2400" dirty="0">
                <a:latin typeface="Cambria" panose="02040503050406030204" pitchFamily="18" charset="0"/>
                <a:ea typeface="Cambria" panose="02040503050406030204" pitchFamily="18" charset="0"/>
              </a:rPr>
              <a:t> ne </a:t>
            </a:r>
            <a:r>
              <a:rPr lang="en-US" sz="2400" dirty="0" err="1">
                <a:latin typeface="Cambria" panose="02040503050406030204" pitchFamily="18" charset="0"/>
                <a:ea typeface="Cambria" panose="02040503050406030204" pitchFamily="18" charset="0"/>
              </a:rPr>
              <a:t>rastet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kur</a:t>
            </a:r>
            <a:r>
              <a:rPr lang="en-US" sz="2400" dirty="0">
                <a:latin typeface="Cambria" panose="02040503050406030204" pitchFamily="18" charset="0"/>
                <a:ea typeface="Cambria" panose="02040503050406030204" pitchFamily="18" charset="0"/>
              </a:rPr>
              <a:t>  I</a:t>
            </a:r>
            <a:r>
              <a:rPr lang="sq-AL" sz="2400" dirty="0" err="1">
                <a:latin typeface="Cambria" panose="02040503050406030204" pitchFamily="18" charset="0"/>
                <a:ea typeface="Cambria" panose="02040503050406030204" pitchFamily="18" charset="0"/>
              </a:rPr>
              <a:t>nformata</a:t>
            </a:r>
            <a:r>
              <a:rPr lang="sq-AL" sz="2400" dirty="0">
                <a:latin typeface="Cambria" panose="02040503050406030204" pitchFamily="18" charset="0"/>
                <a:ea typeface="Cambria" panose="02040503050406030204" pitchFamily="18" charset="0"/>
              </a:rPr>
              <a:t> shtesë apo sqaruese </a:t>
            </a:r>
            <a:r>
              <a:rPr lang="en-US" sz="2400"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ofrohen për OE-të</a:t>
            </a:r>
            <a:r>
              <a:rPr lang="en-US" sz="2400" dirty="0">
                <a:latin typeface="Cambria" panose="02040503050406030204" pitchFamily="18" charset="0"/>
                <a:ea typeface="Cambria" panose="02040503050406030204" pitchFamily="18" charset="0"/>
              </a:rPr>
              <a:t> ne </a:t>
            </a:r>
            <a:r>
              <a:rPr lang="en-US" sz="2400" dirty="0" err="1">
                <a:latin typeface="Cambria" panose="02040503050406030204" pitchFamily="18" charset="0"/>
                <a:ea typeface="Cambria" panose="02040503050406030204" pitchFamily="18" charset="0"/>
              </a:rPr>
              <a:t>afatin</a:t>
            </a:r>
            <a:r>
              <a:rPr lang="en-US" sz="2400" dirty="0">
                <a:latin typeface="Cambria" panose="02040503050406030204" pitchFamily="18" charset="0"/>
                <a:ea typeface="Cambria" panose="02040503050406030204" pitchFamily="18" charset="0"/>
              </a:rPr>
              <a:t> me </a:t>
            </a:r>
            <a:r>
              <a:rPr lang="en-US" sz="2400" dirty="0" err="1">
                <a:latin typeface="Cambria" panose="02040503050406030204" pitchFamily="18" charset="0"/>
                <a:ea typeface="Cambria" panose="02040503050406030204" pitchFamily="18" charset="0"/>
              </a:rPr>
              <a:t>te</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shkurt</a:t>
            </a:r>
            <a:r>
              <a:rPr lang="en-US" sz="2400" dirty="0">
                <a:latin typeface="Cambria" panose="02040503050406030204" pitchFamily="18" charset="0"/>
                <a:ea typeface="Cambria" panose="02040503050406030204" pitchFamily="18" charset="0"/>
              </a:rPr>
              <a:t> se 10 </a:t>
            </a:r>
            <a:r>
              <a:rPr lang="en-US" sz="2400" dirty="0" err="1">
                <a:latin typeface="Cambria" panose="02040503050406030204" pitchFamily="18" charset="0"/>
                <a:ea typeface="Cambria" panose="02040503050406030204" pitchFamily="18" charset="0"/>
              </a:rPr>
              <a:t>dite</a:t>
            </a:r>
            <a:r>
              <a:rPr lang="en-US" sz="2400" dirty="0">
                <a:latin typeface="Cambria" panose="02040503050406030204" pitchFamily="18" charset="0"/>
                <a:ea typeface="Cambria" panose="02040503050406030204" pitchFamily="18" charset="0"/>
              </a:rPr>
              <a:t> para </a:t>
            </a:r>
            <a:r>
              <a:rPr lang="en-US" sz="2400" dirty="0" err="1">
                <a:latin typeface="Cambria" panose="02040503050406030204" pitchFamily="18" charset="0"/>
                <a:ea typeface="Cambria" panose="02040503050406030204" pitchFamily="18" charset="0"/>
              </a:rPr>
              <a:t>hapjes</a:t>
            </a:r>
            <a:r>
              <a:rPr lang="en-US" sz="2400" dirty="0">
                <a:latin typeface="Cambria" panose="02040503050406030204" pitchFamily="18" charset="0"/>
                <a:ea typeface="Cambria" panose="02040503050406030204" pitchFamily="18" charset="0"/>
              </a:rPr>
              <a:t> se </a:t>
            </a:r>
            <a:r>
              <a:rPr lang="en-US" sz="2400" dirty="0" err="1">
                <a:latin typeface="Cambria" panose="02040503050406030204" pitchFamily="18" charset="0"/>
                <a:ea typeface="Cambria" panose="02040503050406030204" pitchFamily="18" charset="0"/>
              </a:rPr>
              <a:t>oferave</a:t>
            </a:r>
            <a:r>
              <a:rPr lang="en-US" sz="2400" dirty="0">
                <a:latin typeface="Cambria" panose="02040503050406030204" pitchFamily="18" charset="0"/>
                <a:ea typeface="Cambria" panose="02040503050406030204" pitchFamily="18" charset="0"/>
              </a:rPr>
              <a:t> ? </a:t>
            </a:r>
            <a:endParaRPr lang="en-US" sz="2400" dirty="0">
              <a:solidFill>
                <a:srgbClr val="FF0000"/>
              </a:solidFill>
              <a:latin typeface="Cambria" panose="02040503050406030204" pitchFamily="18" charset="0"/>
              <a:ea typeface="Cambria" panose="02040503050406030204" pitchFamily="18" charset="0"/>
            </a:endParaRPr>
          </a:p>
        </p:txBody>
      </p:sp>
      <p:sp>
        <p:nvSpPr>
          <p:cNvPr id="5" name="Slide Number Placeholder 4"/>
          <p:cNvSpPr>
            <a:spLocks noGrp="1"/>
          </p:cNvSpPr>
          <p:nvPr>
            <p:ph type="sldNum" sz="quarter" idx="12"/>
          </p:nvPr>
        </p:nvSpPr>
        <p:spPr/>
        <p:txBody>
          <a:bodyPr/>
          <a:lstStyle/>
          <a:p>
            <a:pPr>
              <a:defRPr/>
            </a:pPr>
            <a:fld id="{27D149EC-AD9C-499E-93F6-B952DDA697AE}" type="slidenum">
              <a:rPr lang="en-US" altLang="en-US" smtClean="0"/>
              <a:pPr>
                <a:defRPr/>
              </a:pPr>
              <a:t>40</a:t>
            </a:fld>
            <a:endParaRPr lang="en-US" altLang="en-US"/>
          </a:p>
        </p:txBody>
      </p:sp>
    </p:spTree>
    <p:extLst>
      <p:ext uri="{BB962C8B-B14F-4D97-AF65-F5344CB8AC3E}">
        <p14:creationId xmlns:p14="http://schemas.microsoft.com/office/powerpoint/2010/main" val="1431251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1675"/>
          </a:xfrm>
        </p:spPr>
        <p:txBody>
          <a:bodyPr/>
          <a:lstStyle/>
          <a:p>
            <a:r>
              <a:rPr lang="sq-AL" sz="2800" b="1" dirty="0">
                <a:solidFill>
                  <a:schemeClr val="bg2"/>
                </a:solidFill>
                <a:latin typeface="Cambria" panose="02040503050406030204" pitchFamily="18" charset="0"/>
                <a:ea typeface="Cambria" panose="02040503050406030204" pitchFamily="18" charset="0"/>
              </a:rPr>
              <a:t>Specifikimet teknike</a:t>
            </a:r>
            <a:endParaRPr lang="en-US" sz="2800" b="1" dirty="0">
              <a:solidFill>
                <a:schemeClr val="bg2"/>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066800"/>
            <a:ext cx="9144000" cy="5289550"/>
          </a:xfrm>
        </p:spPr>
        <p:txBody>
          <a:bodyPr/>
          <a:lstStyle/>
          <a:p>
            <a:r>
              <a:rPr lang="en-US" sz="2400" b="1" dirty="0" err="1">
                <a:latin typeface="Cambria" panose="02040503050406030204" pitchFamily="18" charset="0"/>
                <a:ea typeface="Cambria" panose="02040503050406030204" pitchFamily="18" charset="0"/>
              </a:rPr>
              <a:t>Cka</a:t>
            </a:r>
            <a:r>
              <a:rPr lang="en-US" sz="2400" b="1" dirty="0">
                <a:latin typeface="Cambria" panose="02040503050406030204" pitchFamily="18" charset="0"/>
                <a:ea typeface="Cambria" panose="02040503050406030204" pitchFamily="18" charset="0"/>
              </a:rPr>
              <a:t> </a:t>
            </a:r>
            <a:r>
              <a:rPr lang="sq-AL" sz="2400" b="1" dirty="0" err="1">
                <a:latin typeface="Cambria" panose="02040503050406030204" pitchFamily="18" charset="0"/>
                <a:ea typeface="Cambria" panose="02040503050406030204" pitchFamily="18" charset="0"/>
              </a:rPr>
              <a:t>eshte</a:t>
            </a:r>
            <a:r>
              <a:rPr lang="en-US" sz="2400" b="1" dirty="0">
                <a:latin typeface="Cambria" panose="02040503050406030204" pitchFamily="18" charset="0"/>
                <a:ea typeface="Cambria" panose="02040503050406030204" pitchFamily="18" charset="0"/>
              </a:rPr>
              <a:t>  n</a:t>
            </a:r>
            <a:r>
              <a:rPr lang="sq-AL" sz="2400" b="1" dirty="0" err="1">
                <a:latin typeface="Cambria" panose="02040503050406030204" pitchFamily="18" charset="0"/>
                <a:ea typeface="Cambria" panose="02040503050406030204" pitchFamily="18" charset="0"/>
              </a:rPr>
              <a:t>jë</a:t>
            </a:r>
            <a:r>
              <a:rPr lang="sq-AL" sz="2400" b="1" dirty="0">
                <a:latin typeface="Cambria" panose="02040503050406030204" pitchFamily="18" charset="0"/>
                <a:ea typeface="Cambria" panose="02040503050406030204" pitchFamily="18" charset="0"/>
              </a:rPr>
              <a:t> specifikimi</a:t>
            </a:r>
            <a:r>
              <a:rPr lang="en-US" sz="2400" b="1" dirty="0">
                <a:latin typeface="Cambria" panose="02040503050406030204" pitchFamily="18" charset="0"/>
                <a:ea typeface="Cambria" panose="02040503050406030204" pitchFamily="18" charset="0"/>
              </a:rPr>
              <a:t> ?</a:t>
            </a:r>
            <a:r>
              <a:rPr lang="sq-AL" sz="2400" b="1" dirty="0">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a:p>
            <a:r>
              <a:rPr lang="sq-AL" sz="2400" dirty="0">
                <a:latin typeface="+mj-lt"/>
                <a:cs typeface="Times New Roman" pitchFamily="18" charset="0"/>
              </a:rPr>
              <a:t>Specifikimi është një përshkrim me shkrim që ofron deklarata të hollësishme</a:t>
            </a:r>
            <a:r>
              <a:rPr lang="en-US" sz="2400" dirty="0">
                <a:latin typeface="+mj-lt"/>
                <a:cs typeface="Times New Roman" pitchFamily="18" charset="0"/>
              </a:rPr>
              <a:t> </a:t>
            </a:r>
            <a:r>
              <a:rPr lang="en-US" sz="2400" dirty="0" err="1">
                <a:latin typeface="+mj-lt"/>
                <a:cs typeface="Times New Roman" pitchFamily="18" charset="0"/>
              </a:rPr>
              <a:t>dhe</a:t>
            </a:r>
            <a:r>
              <a:rPr lang="en-US" sz="2400" dirty="0">
                <a:latin typeface="+mj-lt"/>
                <a:cs typeface="Times New Roman" pitchFamily="18" charset="0"/>
              </a:rPr>
              <a:t> </a:t>
            </a:r>
            <a:r>
              <a:rPr lang="sq-AL" sz="2400" dirty="0">
                <a:latin typeface="+mj-lt"/>
                <a:cs typeface="Times New Roman" pitchFamily="18" charset="0"/>
              </a:rPr>
              <a:t>ekzakte të një kërkese, sidomos një deklaratë</a:t>
            </a:r>
            <a:r>
              <a:rPr lang="en-US" sz="2400" dirty="0">
                <a:latin typeface="+mj-lt"/>
                <a:cs typeface="Times New Roman" pitchFamily="18" charset="0"/>
              </a:rPr>
              <a:t> </a:t>
            </a:r>
            <a:r>
              <a:rPr lang="sq-AL" sz="2400" dirty="0">
                <a:latin typeface="+mj-lt"/>
                <a:cs typeface="Times New Roman" pitchFamily="18" charset="0"/>
              </a:rPr>
              <a:t>që përshkruan materialet, dimensionet,  kuantitetin</a:t>
            </a:r>
            <a:r>
              <a:rPr lang="en-US" sz="2400" dirty="0">
                <a:latin typeface="+mj-lt"/>
                <a:cs typeface="Times New Roman" pitchFamily="18" charset="0"/>
              </a:rPr>
              <a:t> </a:t>
            </a:r>
            <a:r>
              <a:rPr lang="en-US" sz="2400" dirty="0" err="1">
                <a:latin typeface="+mj-lt"/>
                <a:cs typeface="Times New Roman" pitchFamily="18" charset="0"/>
              </a:rPr>
              <a:t>dhe</a:t>
            </a:r>
            <a:r>
              <a:rPr lang="en-US" sz="2400" dirty="0">
                <a:latin typeface="+mj-lt"/>
                <a:cs typeface="Times New Roman" pitchFamily="18" charset="0"/>
              </a:rPr>
              <a:t> </a:t>
            </a:r>
            <a:r>
              <a:rPr lang="sq-AL" sz="2400" dirty="0">
                <a:latin typeface="+mj-lt"/>
                <a:cs typeface="Times New Roman" pitchFamily="18" charset="0"/>
              </a:rPr>
              <a:t>kualitetin e punës për diçka që duhet të ndërtohet, instalohet, përpunohet, apo </a:t>
            </a:r>
            <a:r>
              <a:rPr lang="en-US" sz="2400" dirty="0" err="1">
                <a:latin typeface="+mj-lt"/>
                <a:cs typeface="Times New Roman" pitchFamily="18" charset="0"/>
              </a:rPr>
              <a:t>përshkruan</a:t>
            </a:r>
            <a:r>
              <a:rPr lang="en-US" sz="2400" dirty="0">
                <a:latin typeface="+mj-lt"/>
                <a:cs typeface="Times New Roman" pitchFamily="18" charset="0"/>
              </a:rPr>
              <a:t> </a:t>
            </a:r>
            <a:r>
              <a:rPr lang="sq-AL" sz="2400" dirty="0">
                <a:latin typeface="+mj-lt"/>
                <a:cs typeface="Times New Roman" pitchFamily="18" charset="0"/>
              </a:rPr>
              <a:t>parametra të punës që </a:t>
            </a:r>
            <a:r>
              <a:rPr lang="sq-AL" sz="2400" dirty="0" err="1">
                <a:latin typeface="+mj-lt"/>
                <a:cs typeface="Times New Roman" pitchFamily="18" charset="0"/>
              </a:rPr>
              <a:t>detaizojnë</a:t>
            </a:r>
            <a:r>
              <a:rPr lang="sq-AL" sz="2400" dirty="0">
                <a:latin typeface="+mj-lt"/>
                <a:cs typeface="Times New Roman" pitchFamily="18" charset="0"/>
              </a:rPr>
              <a:t> shërbimet që do të ofrohen nga individë ose organizata</a:t>
            </a:r>
            <a:endParaRPr lang="en-US" sz="2400" dirty="0">
              <a:latin typeface="+mj-lt"/>
              <a:cs typeface="Times New Roman" pitchFamily="18" charset="0"/>
            </a:endParaRPr>
          </a:p>
          <a:p>
            <a:r>
              <a:rPr lang="sq-AL" sz="2400" b="1" dirty="0">
                <a:latin typeface="Cambria" panose="02040503050406030204" pitchFamily="18" charset="0"/>
                <a:ea typeface="Cambria" panose="02040503050406030204" pitchFamily="18" charset="0"/>
              </a:rPr>
              <a:t>Specifikimet teknike nuk duhet t'i referohen  një marke ose burimi ose procesi specifik, në veçanti markave tregtare, patentave, llojeve ose një origjine specifike, nëse kjo do të favorizonte ofrues shërbimi, furnizues, produkte ose </a:t>
            </a:r>
            <a:r>
              <a:rPr lang="sq-AL" sz="2400" b="1" dirty="0" err="1">
                <a:latin typeface="Cambria" panose="02040503050406030204" pitchFamily="18" charset="0"/>
                <a:ea typeface="Cambria" panose="02040503050406030204" pitchFamily="18" charset="0"/>
              </a:rPr>
              <a:t>kontraktorë</a:t>
            </a:r>
            <a:r>
              <a:rPr lang="sq-AL" sz="2400" b="1" dirty="0">
                <a:latin typeface="Cambria" panose="02040503050406030204" pitchFamily="18" charset="0"/>
                <a:ea typeface="Cambria" panose="02040503050406030204" pitchFamily="18" charset="0"/>
              </a:rPr>
              <a:t> të caktuar</a:t>
            </a:r>
            <a:r>
              <a:rPr lang="en-US" sz="2400" b="1" dirty="0">
                <a:latin typeface="Cambria" panose="02040503050406030204" pitchFamily="18" charset="0"/>
                <a:ea typeface="Cambria" panose="02040503050406030204" pitchFamily="18" charset="0"/>
              </a:rPr>
              <a:t>.</a:t>
            </a:r>
          </a:p>
          <a:p>
            <a:pPr marL="0" indent="0">
              <a:buNone/>
            </a:pPr>
            <a:r>
              <a:rPr lang="en-US" sz="2400" dirty="0">
                <a:latin typeface="Cambria" panose="02040503050406030204" pitchFamily="18" charset="0"/>
                <a:ea typeface="Cambria" panose="02040503050406030204" pitchFamily="18" charset="0"/>
              </a:rPr>
              <a:t> </a:t>
            </a:r>
          </a:p>
          <a:p>
            <a:pPr>
              <a:buNone/>
            </a:pPr>
            <a:endParaRPr lang="en-US"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1447800" y="6356350"/>
            <a:ext cx="45720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3209249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Qëllimi i Specifikimeve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524000"/>
            <a:ext cx="9144000" cy="4800600"/>
          </a:xfrm>
        </p:spPr>
        <p:txBody>
          <a:bodyPr/>
          <a:lstStyle/>
          <a:p>
            <a:pPr marL="0" indent="0">
              <a:buNone/>
            </a:pPr>
            <a:r>
              <a:rPr lang="sq-AL" sz="2400" dirty="0">
                <a:latin typeface="Cambria" panose="02040503050406030204" pitchFamily="18" charset="0"/>
                <a:ea typeface="Cambria" panose="02040503050406030204" pitchFamily="18" charset="0"/>
              </a:rPr>
              <a:t>Qëllimi i specifikimeve teknike</a:t>
            </a:r>
            <a:endParaRPr lang="en-US" sz="2400" dirty="0">
              <a:latin typeface="Cambria" panose="02040503050406030204" pitchFamily="18" charset="0"/>
              <a:ea typeface="Cambria" panose="02040503050406030204" pitchFamily="18" charset="0"/>
            </a:endParaRPr>
          </a:p>
          <a:p>
            <a:pPr marL="0" indent="0">
              <a:buNone/>
            </a:pP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është që ato të japin udhëzime për ofertuesit në fazën e tenderimit për natyrën e ofertës që duhet të dorëzojnë, si dhe </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të shërbejnë si mandat i operatorit ekonomik gjatë zbatimit të kontratës. </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 Specifikimet teknike përfshihen në dokumentet e tenderit dhe bëhen shtojcë e kontratës eventuale të akorduar si rezultat i ofertës.</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Ato duhet të pasqyrojnë me saktësi nevojat e autoritetit kontraktues.</a:t>
            </a:r>
            <a:endParaRPr lang="en-US" sz="2400" dirty="0">
              <a:latin typeface="Cambria" panose="02040503050406030204" pitchFamily="18" charset="0"/>
              <a:ea typeface="Cambria" panose="02040503050406030204" pitchFamily="18" charset="0"/>
            </a:endParaRPr>
          </a:p>
          <a:p>
            <a:pPr marL="0" indent="0">
              <a:buNone/>
            </a:pPr>
            <a:endParaRPr lang="en-US" sz="2400" b="1"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1828800" y="6356350"/>
            <a:ext cx="41910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3209249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Përgatitija e mirë e Specifikimeve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1066800"/>
            <a:ext cx="9144000" cy="5638800"/>
          </a:xfrm>
        </p:spPr>
        <p:txBody>
          <a:bodyPr/>
          <a:lstStyle/>
          <a:p>
            <a:r>
              <a:rPr lang="sq-AL" sz="2400" dirty="0">
                <a:latin typeface="Cambria" panose="02040503050406030204" pitchFamily="18" charset="0"/>
                <a:ea typeface="Cambria" panose="02040503050406030204" pitchFamily="18" charset="0"/>
              </a:rPr>
              <a:t>Përgatitja e plotë e specifikimeve teknike është jashtëzakonisht e rëndësishme për suksesin maksimal të zbatimit të kontratës.</a:t>
            </a:r>
          </a:p>
          <a:p>
            <a:endParaRPr lang="en-US" sz="2400" dirty="0">
              <a:latin typeface="Cambria" panose="02040503050406030204" pitchFamily="18" charset="0"/>
              <a:ea typeface="Cambria" panose="02040503050406030204" pitchFamily="18" charset="0"/>
            </a:endParaRPr>
          </a:p>
          <a:p>
            <a:r>
              <a:rPr lang="sq-AL" sz="2400" dirty="0">
                <a:latin typeface="Cambria" panose="02040503050406030204" pitchFamily="18" charset="0"/>
                <a:ea typeface="Cambria" panose="02040503050406030204" pitchFamily="18" charset="0"/>
              </a:rPr>
              <a:t>Prandaj, </a:t>
            </a:r>
            <a:r>
              <a:rPr lang="sq-AL" sz="2400" b="1" dirty="0">
                <a:latin typeface="Cambria" panose="02040503050406030204" pitchFamily="18" charset="0"/>
                <a:ea typeface="Cambria" panose="02040503050406030204" pitchFamily="18" charset="0"/>
              </a:rPr>
              <a:t>përpjekjet më të mëdha gjatë fazës së përgatitjes do të kursejnë kohë dhe para në fazat e mëvonshme të ciklit të projektit</a:t>
            </a:r>
            <a:r>
              <a:rPr lang="sq-AL" sz="2400" dirty="0">
                <a:latin typeface="Cambria" panose="02040503050406030204" pitchFamily="18" charset="0"/>
                <a:ea typeface="Cambria" panose="02040503050406030204" pitchFamily="18" charset="0"/>
              </a:rPr>
              <a:t>.</a:t>
            </a:r>
          </a:p>
          <a:p>
            <a:endParaRPr lang="en-US" sz="2400" dirty="0">
              <a:latin typeface="Cambria" panose="02040503050406030204" pitchFamily="18" charset="0"/>
              <a:ea typeface="Cambria" panose="02040503050406030204" pitchFamily="18" charset="0"/>
            </a:endParaRPr>
          </a:p>
          <a:p>
            <a:r>
              <a:rPr lang="sq-AL" sz="2400" dirty="0">
                <a:latin typeface="Cambria" panose="02040503050406030204" pitchFamily="18" charset="0"/>
                <a:ea typeface="Cambria" panose="02040503050406030204" pitchFamily="18" charset="0"/>
              </a:rPr>
              <a:t>Zyrtari i Prokurimit duhet të jetë i sigurt që specifikimet krijojnë konkurrencë maksimale.</a:t>
            </a:r>
            <a:endParaRPr lang="en-US" sz="2400" dirty="0">
              <a:latin typeface="Cambria" panose="02040503050406030204" pitchFamily="18" charset="0"/>
              <a:ea typeface="Cambria" panose="02040503050406030204" pitchFamily="18" charset="0"/>
            </a:endParaRPr>
          </a:p>
          <a:p>
            <a:pPr marL="0" indent="0">
              <a:buNone/>
            </a:pPr>
            <a:endParaRPr lang="en-US" sz="2400" b="1"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1676400" y="6356350"/>
            <a:ext cx="43434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3209249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200" b="1" dirty="0" err="1">
                <a:solidFill>
                  <a:schemeClr val="bg2"/>
                </a:solidFill>
                <a:latin typeface="+mj-lt"/>
                <a:cs typeface="Times New Roman" pitchFamily="18" charset="0"/>
              </a:rPr>
              <a:t>Përgatitja</a:t>
            </a:r>
            <a:r>
              <a:rPr lang="en-US" sz="3200" b="1" dirty="0">
                <a:solidFill>
                  <a:schemeClr val="bg2"/>
                </a:solidFill>
                <a:latin typeface="+mj-lt"/>
                <a:cs typeface="Times New Roman" pitchFamily="18" charset="0"/>
              </a:rPr>
              <a:t> e </a:t>
            </a:r>
            <a:r>
              <a:rPr lang="en-US" sz="3200" b="1" dirty="0" err="1">
                <a:solidFill>
                  <a:schemeClr val="bg2"/>
                </a:solidFill>
                <a:latin typeface="+mj-lt"/>
                <a:cs typeface="Times New Roman" pitchFamily="18" charset="0"/>
              </a:rPr>
              <a:t>specifikimeve</a:t>
            </a:r>
            <a:endParaRPr lang="en-US" sz="3200" b="1" dirty="0">
              <a:solidFill>
                <a:schemeClr val="bg2"/>
              </a:solidFill>
              <a:latin typeface="+mj-lt"/>
              <a:cs typeface="Times New Roman" pitchFamily="18" charset="0"/>
            </a:endParaRPr>
          </a:p>
        </p:txBody>
      </p:sp>
      <p:sp>
        <p:nvSpPr>
          <p:cNvPr id="3" name="Content Placeholder 2"/>
          <p:cNvSpPr>
            <a:spLocks noGrp="1"/>
          </p:cNvSpPr>
          <p:nvPr>
            <p:ph idx="1"/>
          </p:nvPr>
        </p:nvSpPr>
        <p:spPr/>
        <p:txBody>
          <a:bodyPr>
            <a:normAutofit/>
          </a:bodyPr>
          <a:lstStyle/>
          <a:p>
            <a:pPr lvl="0">
              <a:buNone/>
            </a:pPr>
            <a:r>
              <a:rPr lang="sq-AL" sz="2200" i="1" dirty="0">
                <a:latin typeface="+mj-lt"/>
                <a:cs typeface="Times New Roman" pitchFamily="18" charset="0"/>
              </a:rPr>
              <a:t>Mbledhja e informatave</a:t>
            </a:r>
            <a:endParaRPr lang="en-US" sz="2200" i="1" dirty="0">
              <a:latin typeface="+mj-lt"/>
              <a:cs typeface="Times New Roman" pitchFamily="18" charset="0"/>
            </a:endParaRPr>
          </a:p>
          <a:p>
            <a:pPr algn="just">
              <a:buNone/>
            </a:pPr>
            <a:r>
              <a:rPr lang="en-US" sz="2200" dirty="0">
                <a:latin typeface="+mj-lt"/>
                <a:cs typeface="Times New Roman" pitchFamily="18" charset="0"/>
              </a:rPr>
              <a:t>	</a:t>
            </a:r>
            <a:endParaRPr lang="sq-AL" sz="2200" dirty="0">
              <a:latin typeface="+mj-lt"/>
              <a:cs typeface="Times New Roman" pitchFamily="18" charset="0"/>
            </a:endParaRPr>
          </a:p>
          <a:p>
            <a:pPr algn="just">
              <a:buNone/>
            </a:pPr>
            <a:r>
              <a:rPr lang="sq-AL" sz="2200" dirty="0">
                <a:latin typeface="+mj-lt"/>
                <a:cs typeface="Times New Roman" pitchFamily="18" charset="0"/>
              </a:rPr>
              <a:t>	Ata që i përgatisin specifikimet teknike do të punojnë për së afërmi me përdoruesit dhe palët me interes që ti hartojnë kërkesat e tyre dhe ti sistemojnë informatat e mbledhura nga burime të ndryshme.  </a:t>
            </a:r>
          </a:p>
          <a:p>
            <a:pPr algn="just">
              <a:buNone/>
            </a:pPr>
            <a:r>
              <a:rPr lang="sq-AL" sz="2200" dirty="0">
                <a:latin typeface="+mj-lt"/>
                <a:cs typeface="Times New Roman" pitchFamily="18" charset="0"/>
              </a:rPr>
              <a:t>	Në specifikimet teknikisht komplekse, asistencë shtesë mundë të kërkohet nga ekspertë teknikë apo konsulent</a:t>
            </a:r>
            <a:r>
              <a:rPr lang="sq-AL" sz="2200" dirty="0">
                <a:cs typeface="Times New Roman" pitchFamily="18" charset="0"/>
              </a:rPr>
              <a:t> </a:t>
            </a:r>
            <a:r>
              <a:rPr lang="sq-AL" sz="2200" dirty="0">
                <a:latin typeface="+mj-lt"/>
                <a:cs typeface="Times New Roman" pitchFamily="18" charset="0"/>
              </a:rPr>
              <a:t>të jashtëm.</a:t>
            </a:r>
          </a:p>
        </p:txBody>
      </p:sp>
      <p:sp>
        <p:nvSpPr>
          <p:cNvPr id="5" name="Vendmbajtësi i numrit të pamjes rrëshqitëse 4">
            <a:extLst>
              <a:ext uri="{FF2B5EF4-FFF2-40B4-BE49-F238E27FC236}">
                <a16:creationId xmlns:a16="http://schemas.microsoft.com/office/drawing/2014/main" xmlns="" id="{7A3037EE-240D-4CB3-AED2-B10197B304A4}"/>
              </a:ext>
            </a:extLst>
          </p:cNvPr>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3543010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q-AL" sz="3200" b="1" dirty="0">
                <a:solidFill>
                  <a:schemeClr val="bg2"/>
                </a:solidFill>
                <a:latin typeface="+mj-lt"/>
                <a:cs typeface="Times New Roman" pitchFamily="18" charset="0"/>
              </a:rPr>
              <a:t>Llojet e Specifikave</a:t>
            </a:r>
            <a:r>
              <a:rPr lang="en-US" sz="3200" dirty="0">
                <a:latin typeface="+mj-lt"/>
              </a:rPr>
              <a:t/>
            </a:r>
            <a:br>
              <a:rPr lang="en-US" sz="3200" dirty="0">
                <a:latin typeface="+mj-lt"/>
              </a:rPr>
            </a:br>
            <a:endParaRPr lang="en-US" sz="3200" dirty="0">
              <a:latin typeface="+mj-lt"/>
            </a:endParaRPr>
          </a:p>
        </p:txBody>
      </p:sp>
      <p:sp>
        <p:nvSpPr>
          <p:cNvPr id="3" name="Content Placeholder 2"/>
          <p:cNvSpPr>
            <a:spLocks noGrp="1"/>
          </p:cNvSpPr>
          <p:nvPr>
            <p:ph idx="1"/>
          </p:nvPr>
        </p:nvSpPr>
        <p:spPr>
          <a:xfrm>
            <a:off x="609600" y="1219200"/>
            <a:ext cx="8229600" cy="4953000"/>
          </a:xfrm>
        </p:spPr>
        <p:txBody>
          <a:bodyPr>
            <a:normAutofit fontScale="92500" lnSpcReduction="10000"/>
          </a:bodyPr>
          <a:lstStyle/>
          <a:p>
            <a:pPr lvl="0">
              <a:buNone/>
            </a:pPr>
            <a:r>
              <a:rPr lang="sq-AL" sz="2200" dirty="0">
                <a:latin typeface="+mj-lt"/>
                <a:cs typeface="Times New Roman" pitchFamily="18" charset="0"/>
              </a:rPr>
              <a:t>Specifikimet e Përgjithshme</a:t>
            </a:r>
            <a:r>
              <a:rPr lang="en-US" sz="2200" dirty="0">
                <a:latin typeface="+mj-lt"/>
                <a:cs typeface="Times New Roman" pitchFamily="18" charset="0"/>
              </a:rPr>
              <a:t>;</a:t>
            </a:r>
          </a:p>
          <a:p>
            <a:pPr lvl="0">
              <a:buNone/>
            </a:pPr>
            <a:endParaRPr lang="en-US" sz="2200" dirty="0">
              <a:latin typeface="+mj-lt"/>
              <a:cs typeface="Times New Roman" pitchFamily="18" charset="0"/>
            </a:endParaRPr>
          </a:p>
          <a:p>
            <a:pPr>
              <a:buNone/>
            </a:pPr>
            <a:r>
              <a:rPr lang="sq-AL" sz="2200" dirty="0">
                <a:latin typeface="+mj-lt"/>
                <a:cs typeface="Times New Roman" pitchFamily="18" charset="0"/>
              </a:rPr>
              <a:t>Specifikimet Teknike</a:t>
            </a:r>
            <a:r>
              <a:rPr lang="en-US" sz="2200" dirty="0">
                <a:latin typeface="+mj-lt"/>
                <a:cs typeface="Times New Roman" pitchFamily="18" charset="0"/>
              </a:rPr>
              <a:t>;</a:t>
            </a:r>
          </a:p>
          <a:p>
            <a:pPr>
              <a:buNone/>
            </a:pPr>
            <a:endParaRPr lang="en-US" sz="2200" dirty="0">
              <a:latin typeface="+mj-lt"/>
              <a:cs typeface="Times New Roman" pitchFamily="18" charset="0"/>
            </a:endParaRPr>
          </a:p>
          <a:p>
            <a:pPr>
              <a:buNone/>
            </a:pPr>
            <a:r>
              <a:rPr lang="sq-AL" sz="2200" dirty="0">
                <a:latin typeface="+mj-lt"/>
                <a:cs typeface="Times New Roman" pitchFamily="18" charset="0"/>
              </a:rPr>
              <a:t>Specifikimet funksionale</a:t>
            </a:r>
            <a:r>
              <a:rPr lang="en-US" sz="2200" dirty="0">
                <a:latin typeface="+mj-lt"/>
                <a:cs typeface="Times New Roman" pitchFamily="18" charset="0"/>
              </a:rPr>
              <a:t>;</a:t>
            </a:r>
          </a:p>
          <a:p>
            <a:pPr>
              <a:buNone/>
            </a:pPr>
            <a:endParaRPr lang="en-US" sz="2200" dirty="0">
              <a:latin typeface="+mj-lt"/>
              <a:cs typeface="Times New Roman" pitchFamily="18" charset="0"/>
            </a:endParaRPr>
          </a:p>
          <a:p>
            <a:pPr>
              <a:buNone/>
            </a:pPr>
            <a:r>
              <a:rPr lang="sq-AL" sz="2200" dirty="0">
                <a:latin typeface="+mj-lt"/>
                <a:cs typeface="Times New Roman" pitchFamily="18" charset="0"/>
              </a:rPr>
              <a:t>Specifikimet e </a:t>
            </a:r>
            <a:r>
              <a:rPr lang="sq-AL" sz="2200" dirty="0" err="1">
                <a:latin typeface="+mj-lt"/>
                <a:cs typeface="Times New Roman" pitchFamily="18" charset="0"/>
              </a:rPr>
              <a:t>Performanc</a:t>
            </a:r>
            <a:r>
              <a:rPr lang="en-US" sz="2200" dirty="0">
                <a:latin typeface="+mj-lt"/>
                <a:cs typeface="Times New Roman" pitchFamily="18" charset="0"/>
              </a:rPr>
              <a:t>ë</a:t>
            </a:r>
            <a:r>
              <a:rPr lang="sq-AL" sz="2200" dirty="0">
                <a:latin typeface="+mj-lt"/>
                <a:cs typeface="Times New Roman" pitchFamily="18" charset="0"/>
              </a:rPr>
              <a:t>s</a:t>
            </a:r>
            <a:r>
              <a:rPr lang="en-US" sz="2200" dirty="0">
                <a:latin typeface="+mj-lt"/>
                <a:cs typeface="Times New Roman" pitchFamily="18" charset="0"/>
              </a:rPr>
              <a:t>;</a:t>
            </a:r>
          </a:p>
          <a:p>
            <a:pPr>
              <a:buNone/>
            </a:pPr>
            <a:endParaRPr lang="en-US" sz="2200" dirty="0">
              <a:latin typeface="+mj-lt"/>
              <a:cs typeface="Times New Roman" pitchFamily="18" charset="0"/>
            </a:endParaRPr>
          </a:p>
          <a:p>
            <a:pPr>
              <a:buNone/>
            </a:pPr>
            <a:r>
              <a:rPr lang="sq-AL" sz="2200" dirty="0">
                <a:latin typeface="+mj-lt"/>
                <a:cs typeface="Times New Roman" pitchFamily="18" charset="0"/>
              </a:rPr>
              <a:t>Specifikimet e Projektimit</a:t>
            </a:r>
            <a:r>
              <a:rPr lang="en-US" sz="2200" dirty="0">
                <a:latin typeface="+mj-lt"/>
                <a:cs typeface="Times New Roman" pitchFamily="18" charset="0"/>
              </a:rPr>
              <a:t>;</a:t>
            </a:r>
          </a:p>
          <a:p>
            <a:pPr>
              <a:buNone/>
            </a:pPr>
            <a:endParaRPr lang="en-US" sz="2200" dirty="0">
              <a:latin typeface="+mj-lt"/>
              <a:cs typeface="Times New Roman" pitchFamily="18" charset="0"/>
            </a:endParaRPr>
          </a:p>
          <a:p>
            <a:pPr>
              <a:buNone/>
            </a:pPr>
            <a:r>
              <a:rPr lang="sq-AL" sz="2200" dirty="0">
                <a:latin typeface="+mj-lt"/>
                <a:cs typeface="Times New Roman" pitchFamily="18" charset="0"/>
              </a:rPr>
              <a:t>Termat e Referencës (TER) ose Deklaratat e Punës (DEP)</a:t>
            </a:r>
            <a:endParaRPr lang="en-US" sz="2200" dirty="0">
              <a:latin typeface="+mj-lt"/>
              <a:cs typeface="Times New Roman" pitchFamily="18" charset="0"/>
            </a:endParaRPr>
          </a:p>
          <a:p>
            <a:pPr lvl="0">
              <a:buNone/>
            </a:pPr>
            <a:endParaRPr lang="en-US" sz="2400" i="1" dirty="0">
              <a:latin typeface="+mj-lt"/>
              <a:cs typeface="Times New Roman" pitchFamily="18" charset="0"/>
            </a:endParaRPr>
          </a:p>
          <a:p>
            <a:pPr lvl="0">
              <a:buNone/>
            </a:pPr>
            <a:endParaRPr lang="en-US" sz="2400" i="1" dirty="0">
              <a:latin typeface="+mj-lt"/>
              <a:cs typeface="Times New Roman" pitchFamily="18" charset="0"/>
            </a:endParaRPr>
          </a:p>
          <a:p>
            <a:r>
              <a:rPr lang="sq-AL" sz="2400" dirty="0">
                <a:latin typeface="+mj-lt"/>
                <a:cs typeface="Times New Roman" pitchFamily="18" charset="0"/>
              </a:rPr>
              <a:t>.</a:t>
            </a:r>
            <a:endParaRPr lang="en-US" sz="2400" dirty="0">
              <a:latin typeface="+mj-lt"/>
              <a:cs typeface="Times New Roman" pitchFamily="18" charset="0"/>
            </a:endParaRPr>
          </a:p>
          <a:p>
            <a:endParaRPr lang="en-US" dirty="0">
              <a:latin typeface="+mj-lt"/>
            </a:endParaRPr>
          </a:p>
        </p:txBody>
      </p:sp>
      <p:sp>
        <p:nvSpPr>
          <p:cNvPr id="5" name="Vendmbajtësi i numrit të pamjes rrëshqitëse 4">
            <a:extLst>
              <a:ext uri="{FF2B5EF4-FFF2-40B4-BE49-F238E27FC236}">
                <a16:creationId xmlns:a16="http://schemas.microsoft.com/office/drawing/2014/main" xmlns="" id="{B5F39E35-BFFE-44C7-AAAC-5B750DC92815}"/>
              </a:ext>
            </a:extLst>
          </p:cNvPr>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3829351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60534A-4540-8E45-D99C-806B2CCEE28A}"/>
              </a:ext>
            </a:extLst>
          </p:cNvPr>
          <p:cNvSpPr>
            <a:spLocks noGrp="1"/>
          </p:cNvSpPr>
          <p:nvPr>
            <p:ph type="title"/>
          </p:nvPr>
        </p:nvSpPr>
        <p:spPr/>
        <p:txBody>
          <a:bodyPr/>
          <a:lstStyle/>
          <a:p>
            <a:r>
              <a:rPr lang="sq-AL" sz="3200" b="1" dirty="0">
                <a:solidFill>
                  <a:schemeClr val="bg2"/>
                </a:solidFill>
                <a:cs typeface="Times New Roman" pitchFamily="18" charset="0"/>
              </a:rPr>
              <a:t>Specifikimet e Përgjithshme</a:t>
            </a:r>
            <a:r>
              <a:rPr lang="en-US" sz="4400" dirty="0">
                <a:latin typeface="+mj-lt"/>
                <a:cs typeface="Times New Roman" pitchFamily="18" charset="0"/>
              </a:rPr>
              <a:t/>
            </a:r>
            <a:br>
              <a:rPr lang="en-US" sz="4400" dirty="0">
                <a:latin typeface="+mj-lt"/>
                <a:cs typeface="Times New Roman" pitchFamily="18" charset="0"/>
              </a:rPr>
            </a:br>
            <a:endParaRPr lang="sq-AL" dirty="0"/>
          </a:p>
        </p:txBody>
      </p:sp>
      <p:sp>
        <p:nvSpPr>
          <p:cNvPr id="3" name="Content Placeholder 2">
            <a:extLst>
              <a:ext uri="{FF2B5EF4-FFF2-40B4-BE49-F238E27FC236}">
                <a16:creationId xmlns:a16="http://schemas.microsoft.com/office/drawing/2014/main" xmlns="" id="{60CC20A4-E1E5-F631-D291-3C71AB601491}"/>
              </a:ext>
            </a:extLst>
          </p:cNvPr>
          <p:cNvSpPr>
            <a:spLocks noGrp="1"/>
          </p:cNvSpPr>
          <p:nvPr>
            <p:ph idx="1"/>
          </p:nvPr>
        </p:nvSpPr>
        <p:spPr>
          <a:xfrm>
            <a:off x="457200" y="1299411"/>
            <a:ext cx="8229600" cy="4521952"/>
          </a:xfrm>
        </p:spPr>
        <p:txBody>
          <a:bodyPr/>
          <a:lstStyle/>
          <a:p>
            <a:pPr>
              <a:lnSpc>
                <a:spcPct val="90000"/>
              </a:lnSpc>
              <a:buNone/>
            </a:pPr>
            <a:endParaRPr lang="en-US" sz="2000" dirty="0">
              <a:latin typeface="+mj-lt"/>
              <a:cs typeface="Times New Roman" pitchFamily="18" charset="0"/>
            </a:endParaRPr>
          </a:p>
          <a:p>
            <a:pPr>
              <a:lnSpc>
                <a:spcPct val="90000"/>
              </a:lnSpc>
              <a:buNone/>
            </a:pPr>
            <a:endParaRPr lang="en-US" sz="2000" dirty="0">
              <a:latin typeface="+mj-lt"/>
              <a:cs typeface="Times New Roman" pitchFamily="18" charset="0"/>
            </a:endParaRPr>
          </a:p>
          <a:p>
            <a:pPr>
              <a:lnSpc>
                <a:spcPct val="90000"/>
              </a:lnSpc>
              <a:buNone/>
            </a:pPr>
            <a:r>
              <a:rPr lang="sq-AL" sz="2000" dirty="0">
                <a:latin typeface="+mj-lt"/>
                <a:cs typeface="Times New Roman" pitchFamily="18" charset="0"/>
              </a:rPr>
              <a:t>Specifikimet e përgjithshme janë të pa</a:t>
            </a:r>
            <a:r>
              <a:rPr lang="en-US" sz="2000" dirty="0">
                <a:latin typeface="+mj-lt"/>
                <a:cs typeface="Times New Roman" pitchFamily="18" charset="0"/>
              </a:rPr>
              <a:t> </a:t>
            </a:r>
            <a:r>
              <a:rPr lang="sq-AL" sz="2000" dirty="0">
                <a:latin typeface="+mj-lt"/>
                <a:cs typeface="Times New Roman" pitchFamily="18" charset="0"/>
              </a:rPr>
              <a:t>komplikuara në dizajn, të gatshme, teknologji aktuale, të </a:t>
            </a:r>
            <a:r>
              <a:rPr lang="sq-AL" sz="2000" dirty="0" err="1">
                <a:latin typeface="+mj-lt"/>
                <a:cs typeface="Times New Roman" pitchFamily="18" charset="0"/>
              </a:rPr>
              <a:t>marketuara</a:t>
            </a:r>
            <a:r>
              <a:rPr lang="sq-AL" sz="2000" dirty="0">
                <a:latin typeface="+mj-lt"/>
                <a:cs typeface="Times New Roman" pitchFamily="18" charset="0"/>
              </a:rPr>
              <a:t> gjerësisht, nga rafti, me standarde ndërkombëtar</a:t>
            </a:r>
            <a:r>
              <a:rPr lang="en-US" sz="2000" dirty="0">
                <a:latin typeface="+mj-lt"/>
                <a:cs typeface="Times New Roman" pitchFamily="18" charset="0"/>
              </a:rPr>
              <a:t>e</a:t>
            </a:r>
            <a:r>
              <a:rPr lang="sq-AL" sz="2000" dirty="0">
                <a:latin typeface="+mj-lt"/>
                <a:cs typeface="Times New Roman" pitchFamily="18" charset="0"/>
              </a:rPr>
              <a:t> apo vendore dhe paraqesin pak probleme të blerjes.  </a:t>
            </a:r>
            <a:endParaRPr lang="en-US" sz="2000" dirty="0">
              <a:latin typeface="+mj-lt"/>
              <a:cs typeface="Times New Roman" pitchFamily="18" charset="0"/>
            </a:endParaRPr>
          </a:p>
          <a:p>
            <a:pPr>
              <a:lnSpc>
                <a:spcPct val="90000"/>
              </a:lnSpc>
              <a:buNone/>
            </a:pPr>
            <a:endParaRPr lang="en-US" sz="2000" dirty="0">
              <a:latin typeface="+mj-lt"/>
              <a:cs typeface="Times New Roman" pitchFamily="18" charset="0"/>
            </a:endParaRPr>
          </a:p>
          <a:p>
            <a:pPr>
              <a:lnSpc>
                <a:spcPct val="90000"/>
              </a:lnSpc>
              <a:buNone/>
            </a:pPr>
            <a:r>
              <a:rPr lang="en-US" sz="2000" dirty="0">
                <a:latin typeface="+mj-lt"/>
                <a:cs typeface="Times New Roman" pitchFamily="18" charset="0"/>
              </a:rPr>
              <a:t>	</a:t>
            </a:r>
            <a:r>
              <a:rPr lang="sq-AL" sz="2000" dirty="0">
                <a:latin typeface="+mj-lt"/>
                <a:cs typeface="Times New Roman" pitchFamily="18" charset="0"/>
              </a:rPr>
              <a:t>Ato mundë të jenë materiale shpenzuese, materiale pastruese, punë, pajisje elektrike dhe </a:t>
            </a:r>
            <a:r>
              <a:rPr lang="sq-AL" sz="2000" dirty="0" err="1">
                <a:latin typeface="+mj-lt"/>
                <a:cs typeface="Times New Roman" pitchFamily="18" charset="0"/>
              </a:rPr>
              <a:t>inxhin</a:t>
            </a:r>
            <a:r>
              <a:rPr lang="en-US" sz="2000" dirty="0" err="1">
                <a:latin typeface="+mj-lt"/>
                <a:cs typeface="Times New Roman" pitchFamily="18" charset="0"/>
              </a:rPr>
              <a:t>i</a:t>
            </a:r>
            <a:r>
              <a:rPr lang="sq-AL" sz="2000" dirty="0" err="1">
                <a:latin typeface="+mj-lt"/>
                <a:cs typeface="Times New Roman" pitchFamily="18" charset="0"/>
              </a:rPr>
              <a:t>erike</a:t>
            </a:r>
            <a:r>
              <a:rPr lang="sq-AL" sz="2000" dirty="0">
                <a:latin typeface="+mj-lt"/>
                <a:cs typeface="Times New Roman" pitchFamily="18" charset="0"/>
              </a:rPr>
              <a:t>, vetura, mobile dhe dekore, rroba dhe mbrojtje </a:t>
            </a:r>
            <a:r>
              <a:rPr lang="en-US" sz="2000" dirty="0" err="1">
                <a:latin typeface="+mj-lt"/>
                <a:cs typeface="Times New Roman" pitchFamily="18" charset="0"/>
              </a:rPr>
              <a:t>si</a:t>
            </a:r>
            <a:r>
              <a:rPr lang="en-US" sz="2000" dirty="0">
                <a:latin typeface="+mj-lt"/>
                <a:cs typeface="Times New Roman" pitchFamily="18" charset="0"/>
              </a:rPr>
              <a:t> </a:t>
            </a:r>
            <a:r>
              <a:rPr lang="sq-AL" sz="2000" dirty="0">
                <a:latin typeface="+mj-lt"/>
                <a:cs typeface="Times New Roman" pitchFamily="18" charset="0"/>
              </a:rPr>
              <a:t>dhe shumë lloje të tjera që mundë të përdorën në mënyrë të menjëhershme dhe kërkojnë pak apo aspak ndryshime</a:t>
            </a:r>
          </a:p>
        </p:txBody>
      </p:sp>
      <p:sp>
        <p:nvSpPr>
          <p:cNvPr id="4" name="Footer Placeholder 3">
            <a:extLst>
              <a:ext uri="{FF2B5EF4-FFF2-40B4-BE49-F238E27FC236}">
                <a16:creationId xmlns:a16="http://schemas.microsoft.com/office/drawing/2014/main" xmlns="" id="{0B05D7F6-97D3-8DF3-336C-8E077F8B4BAA}"/>
              </a:ext>
            </a:extLst>
          </p:cNvPr>
          <p:cNvSpPr>
            <a:spLocks noGrp="1"/>
          </p:cNvSpPr>
          <p:nvPr>
            <p:ph type="ftr" sz="quarter" idx="11"/>
          </p:nvPr>
        </p:nvSpPr>
        <p:spPr/>
        <p:txBody>
          <a:bodyPr/>
          <a:lstStyle/>
          <a:p>
            <a:r>
              <a:rPr lang="en-US"/>
              <a:t>Departamenti per Trajnime/KRPP</a:t>
            </a:r>
          </a:p>
        </p:txBody>
      </p:sp>
    </p:spTree>
    <p:extLst>
      <p:ext uri="{BB962C8B-B14F-4D97-AF65-F5344CB8AC3E}">
        <p14:creationId xmlns:p14="http://schemas.microsoft.com/office/powerpoint/2010/main" val="2371992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chemeClr val="bg2"/>
                </a:solidFill>
                <a:latin typeface="+mj-lt"/>
                <a:cs typeface="Times New Roman" pitchFamily="18" charset="0"/>
              </a:rPr>
              <a:t>Specifikimet Teknike</a:t>
            </a:r>
            <a:endParaRPr lang="en-US" sz="2800" b="1" dirty="0">
              <a:solidFill>
                <a:schemeClr val="bg2"/>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57200" y="1219200"/>
            <a:ext cx="7848600" cy="4906963"/>
          </a:xfrm>
        </p:spPr>
        <p:txBody>
          <a:bodyPr/>
          <a:lstStyle/>
          <a:p>
            <a:pPr algn="just">
              <a:buNone/>
            </a:pPr>
            <a:endParaRPr lang="en-US" sz="2000" dirty="0">
              <a:latin typeface="+mj-lt"/>
              <a:cs typeface="Times New Roman" pitchFamily="18" charset="0"/>
            </a:endParaRPr>
          </a:p>
          <a:p>
            <a:pPr algn="just">
              <a:buNone/>
            </a:pPr>
            <a:r>
              <a:rPr lang="sq-AL" sz="2000" dirty="0">
                <a:latin typeface="+mj-lt"/>
                <a:cs typeface="Times New Roman" pitchFamily="18" charset="0"/>
              </a:rPr>
              <a:t>Specifikimet teknikisht komplekse janë shumë shpesh të përgatitura </a:t>
            </a:r>
            <a:r>
              <a:rPr lang="en-US" sz="2000" dirty="0" err="1">
                <a:latin typeface="+mj-lt"/>
                <a:cs typeface="Times New Roman" pitchFamily="18" charset="0"/>
              </a:rPr>
              <a:t>sipas</a:t>
            </a:r>
            <a:r>
              <a:rPr lang="en-US" sz="2000" dirty="0">
                <a:latin typeface="+mj-lt"/>
                <a:cs typeface="Times New Roman" pitchFamily="18" charset="0"/>
              </a:rPr>
              <a:t> </a:t>
            </a:r>
            <a:r>
              <a:rPr lang="sq-AL" sz="2000" dirty="0">
                <a:latin typeface="+mj-lt"/>
                <a:cs typeface="Times New Roman" pitchFamily="18" charset="0"/>
              </a:rPr>
              <a:t>n</a:t>
            </a:r>
            <a:r>
              <a:rPr lang="en-US" sz="2000" dirty="0">
                <a:latin typeface="+mj-lt"/>
                <a:cs typeface="Times New Roman" pitchFamily="18" charset="0"/>
              </a:rPr>
              <a:t>j</a:t>
            </a:r>
            <a:r>
              <a:rPr lang="sq-AL" sz="2000" dirty="0">
                <a:latin typeface="+mj-lt"/>
                <a:cs typeface="Times New Roman" pitchFamily="18" charset="0"/>
              </a:rPr>
              <a:t>ë standard</a:t>
            </a:r>
            <a:r>
              <a:rPr lang="en-US" sz="2000" dirty="0" err="1">
                <a:latin typeface="+mj-lt"/>
                <a:cs typeface="Times New Roman" pitchFamily="18" charset="0"/>
              </a:rPr>
              <a:t>i</a:t>
            </a:r>
            <a:r>
              <a:rPr lang="sq-AL" sz="2000" dirty="0">
                <a:latin typeface="+mj-lt"/>
                <a:cs typeface="Times New Roman" pitchFamily="18" charset="0"/>
              </a:rPr>
              <a:t> ndërkombëtar</a:t>
            </a:r>
            <a:r>
              <a:rPr lang="en-US" sz="2000" dirty="0">
                <a:latin typeface="+mj-lt"/>
                <a:cs typeface="Times New Roman" pitchFamily="18" charset="0"/>
              </a:rPr>
              <a:t>ë</a:t>
            </a:r>
            <a:r>
              <a:rPr lang="sq-AL" sz="2000" dirty="0">
                <a:latin typeface="+mj-lt"/>
                <a:cs typeface="Times New Roman" pitchFamily="18" charset="0"/>
              </a:rPr>
              <a:t>,</a:t>
            </a:r>
            <a:r>
              <a:rPr lang="en-US" sz="2000" dirty="0">
                <a:latin typeface="+mj-lt"/>
                <a:cs typeface="Times New Roman" pitchFamily="18" charset="0"/>
              </a:rPr>
              <a:t> </a:t>
            </a:r>
            <a:r>
              <a:rPr lang="sq-AL" sz="2000" dirty="0">
                <a:latin typeface="+mj-lt"/>
                <a:cs typeface="Times New Roman" pitchFamily="18" charset="0"/>
              </a:rPr>
              <a:t>të një standardi të BE,</a:t>
            </a:r>
            <a:r>
              <a:rPr lang="en-US" sz="2000" dirty="0">
                <a:latin typeface="+mj-lt"/>
                <a:cs typeface="Times New Roman" pitchFamily="18" charset="0"/>
              </a:rPr>
              <a:t> </a:t>
            </a:r>
            <a:r>
              <a:rPr lang="sq-AL" sz="2000" dirty="0">
                <a:latin typeface="+mj-lt"/>
                <a:cs typeface="Times New Roman" pitchFamily="18" charset="0"/>
              </a:rPr>
              <a:t>të standardit vendorë kombëtarë, të hartimeve</a:t>
            </a:r>
            <a:r>
              <a:rPr lang="en-US" sz="2000" dirty="0">
                <a:latin typeface="+mj-lt"/>
                <a:cs typeface="Times New Roman" pitchFamily="18" charset="0"/>
              </a:rPr>
              <a:t> </a:t>
            </a:r>
            <a:r>
              <a:rPr lang="en-US" sz="2000" dirty="0" err="1">
                <a:latin typeface="+mj-lt"/>
                <a:cs typeface="Times New Roman" pitchFamily="18" charset="0"/>
              </a:rPr>
              <a:t>ose</a:t>
            </a:r>
            <a:r>
              <a:rPr lang="en-US" sz="2000" dirty="0">
                <a:latin typeface="+mj-lt"/>
                <a:cs typeface="Times New Roman" pitchFamily="18" charset="0"/>
              </a:rPr>
              <a:t> </a:t>
            </a:r>
            <a:r>
              <a:rPr lang="sq-AL" sz="2000" dirty="0">
                <a:latin typeface="+mj-lt"/>
                <a:cs typeface="Times New Roman" pitchFamily="18" charset="0"/>
              </a:rPr>
              <a:t>planeve të përgatitura për një dizajnë të hollësishëm dhe të cilat përshkruajnë sistemin në tërësi.  </a:t>
            </a:r>
            <a:endParaRPr lang="en-US" sz="2000" dirty="0">
              <a:latin typeface="+mj-lt"/>
              <a:cs typeface="Times New Roman" pitchFamily="18" charset="0"/>
            </a:endParaRPr>
          </a:p>
          <a:p>
            <a:pPr algn="just">
              <a:buNone/>
            </a:pPr>
            <a:endParaRPr lang="en-US" sz="2000" dirty="0">
              <a:latin typeface="+mj-lt"/>
              <a:cs typeface="Times New Roman" pitchFamily="18" charset="0"/>
            </a:endParaRPr>
          </a:p>
          <a:p>
            <a:pPr algn="just">
              <a:buNone/>
            </a:pPr>
            <a:r>
              <a:rPr lang="en-US" sz="2000" dirty="0">
                <a:latin typeface="+mj-lt"/>
                <a:cs typeface="Times New Roman" pitchFamily="18" charset="0"/>
              </a:rPr>
              <a:t>	</a:t>
            </a:r>
            <a:r>
              <a:rPr lang="sq-AL" sz="2000" dirty="0">
                <a:latin typeface="+mj-lt"/>
                <a:cs typeface="Times New Roman" pitchFamily="18" charset="0"/>
              </a:rPr>
              <a:t>Këto definojnë në detaje karakteristikat teknike dhe fizike, masat e një produkti, siç janë aspektet fizike, të dhënat shkencore, përbërja e materialeve dhe vetitë, detajet e projektimit, kërkesat energjetike, proceset, funksionet dhe kërkesat për mirëmbajtje</a:t>
            </a:r>
            <a:r>
              <a:rPr lang="sq-AL" sz="2400" dirty="0">
                <a:latin typeface="+mj-lt"/>
                <a:cs typeface="Times New Roman" pitchFamily="18" charset="0"/>
              </a:rPr>
              <a:t>.</a:t>
            </a:r>
            <a:endParaRPr lang="en-US" sz="2400" dirty="0">
              <a:latin typeface="+mj-lt"/>
              <a:cs typeface="Times New Roman" pitchFamily="18" charset="0"/>
            </a:endParaRPr>
          </a:p>
          <a:p>
            <a:endParaRPr lang="en-US"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3124200" y="6356350"/>
            <a:ext cx="47244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3209249398"/>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buNone/>
            </a:pPr>
            <a:r>
              <a:rPr lang="sq-AL" sz="2800" b="1" dirty="0">
                <a:solidFill>
                  <a:schemeClr val="bg2"/>
                </a:solidFill>
                <a:latin typeface="+mj-lt"/>
                <a:cs typeface="Times New Roman" pitchFamily="18" charset="0"/>
              </a:rPr>
              <a:t>Specifikimet funksionale</a:t>
            </a:r>
            <a:endParaRPr lang="en-US" sz="2800" b="1" dirty="0">
              <a:solidFill>
                <a:schemeClr val="bg2"/>
              </a:solidFill>
              <a:latin typeface="+mj-lt"/>
              <a:cs typeface="Times New Roman" pitchFamily="18" charset="0"/>
            </a:endParaRPr>
          </a:p>
        </p:txBody>
      </p:sp>
      <p:sp>
        <p:nvSpPr>
          <p:cNvPr id="3" name="Content Placeholder 2"/>
          <p:cNvSpPr>
            <a:spLocks noGrp="1"/>
          </p:cNvSpPr>
          <p:nvPr>
            <p:ph idx="1"/>
          </p:nvPr>
        </p:nvSpPr>
        <p:spPr>
          <a:xfrm>
            <a:off x="0" y="1143000"/>
            <a:ext cx="9144000" cy="4983163"/>
          </a:xfrm>
        </p:spPr>
        <p:txBody>
          <a:bodyPr/>
          <a:lstStyle/>
          <a:p>
            <a:pPr algn="just">
              <a:buNone/>
            </a:pPr>
            <a:endParaRPr lang="en-US" sz="2000" dirty="0">
              <a:latin typeface="+mj-lt"/>
              <a:cs typeface="Times New Roman" pitchFamily="18" charset="0"/>
            </a:endParaRPr>
          </a:p>
          <a:p>
            <a:pPr algn="just">
              <a:buNone/>
            </a:pPr>
            <a:r>
              <a:rPr lang="sq-AL" sz="2000" dirty="0">
                <a:latin typeface="+mj-lt"/>
                <a:cs typeface="Times New Roman" pitchFamily="18" charset="0"/>
              </a:rPr>
              <a:t>Specifikimet funksionale definojnë funksionet, detyrat, rolin apo rezultatin e dëshiruar që duhet të arrihet, dhe jo se si duhet të bëhet.  Liston veçoritë më të rëndësishme dhe përshkruan se si duhet të përdorën</a:t>
            </a:r>
            <a:r>
              <a:rPr lang="en-US" sz="2000" dirty="0">
                <a:latin typeface="+mj-lt"/>
                <a:cs typeface="Times New Roman" pitchFamily="18" charset="0"/>
              </a:rPr>
              <a:t>;</a:t>
            </a:r>
          </a:p>
          <a:p>
            <a:pPr algn="just">
              <a:buNone/>
            </a:pPr>
            <a:endParaRPr lang="en-US" sz="2000" dirty="0">
              <a:latin typeface="+mj-lt"/>
              <a:cs typeface="Times New Roman" pitchFamily="18" charset="0"/>
            </a:endParaRPr>
          </a:p>
          <a:p>
            <a:pPr algn="just">
              <a:buNone/>
            </a:pPr>
            <a:r>
              <a:rPr lang="en-US" sz="2000" dirty="0">
                <a:latin typeface="+mj-lt"/>
                <a:cs typeface="Times New Roman" pitchFamily="18" charset="0"/>
              </a:rPr>
              <a:t>	</a:t>
            </a:r>
            <a:r>
              <a:rPr lang="sq-AL" sz="2000" dirty="0">
                <a:latin typeface="+mj-lt"/>
                <a:cs typeface="Times New Roman" pitchFamily="18" charset="0"/>
              </a:rPr>
              <a:t>Specifikimet funksionale përqendrohen në kërkesë specifike. Këto nuk janë të shkruara në lidhje me </a:t>
            </a:r>
            <a:r>
              <a:rPr lang="sq-AL" sz="2000" dirty="0" err="1">
                <a:latin typeface="+mj-lt"/>
                <a:cs typeface="Times New Roman" pitchFamily="18" charset="0"/>
              </a:rPr>
              <a:t>brendin</a:t>
            </a:r>
            <a:r>
              <a:rPr lang="sq-AL" sz="2000" dirty="0">
                <a:latin typeface="+mj-lt"/>
                <a:cs typeface="Times New Roman" pitchFamily="18" charset="0"/>
              </a:rPr>
              <a:t> apo markën specifike.</a:t>
            </a:r>
            <a:r>
              <a:rPr lang="en-US" sz="2000" dirty="0">
                <a:latin typeface="+mj-lt"/>
                <a:cs typeface="Times New Roman" pitchFamily="18" charset="0"/>
              </a:rPr>
              <a:t> </a:t>
            </a:r>
            <a:r>
              <a:rPr lang="sq-AL" sz="2000" dirty="0">
                <a:latin typeface="+mj-lt"/>
                <a:cs typeface="Times New Roman" pitchFamily="18" charset="0"/>
              </a:rPr>
              <a:t>Kjo ju mundëson Furnizuesve të ofrojnë zgjidhje për problemet e definuar</a:t>
            </a:r>
            <a:r>
              <a:rPr lang="en-US" sz="2000" dirty="0">
                <a:latin typeface="+mj-lt"/>
                <a:cs typeface="Times New Roman" pitchFamily="18" charset="0"/>
              </a:rPr>
              <a:t>a</a:t>
            </a:r>
            <a:r>
              <a:rPr lang="sq-AL" sz="2000" dirty="0">
                <a:latin typeface="+mj-lt"/>
                <a:cs typeface="Times New Roman" pitchFamily="18" charset="0"/>
              </a:rPr>
              <a:t>.</a:t>
            </a:r>
            <a:endParaRPr lang="en-US" sz="2000" dirty="0">
              <a:latin typeface="+mj-lt"/>
              <a:cs typeface="Times New Roman" pitchFamily="18" charset="0"/>
            </a:endParaRPr>
          </a:p>
          <a:p>
            <a:endParaRPr lang="en-US"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3124200" y="6356350"/>
            <a:ext cx="44958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3209249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chemeClr val="bg2"/>
                </a:solidFill>
                <a:latin typeface="+mj-lt"/>
                <a:cs typeface="Times New Roman" pitchFamily="18" charset="0"/>
              </a:rPr>
              <a:t>Specifikimet e </a:t>
            </a:r>
            <a:r>
              <a:rPr lang="sq-AL" sz="2800" b="1" dirty="0" err="1">
                <a:solidFill>
                  <a:schemeClr val="bg2"/>
                </a:solidFill>
                <a:latin typeface="+mj-lt"/>
                <a:cs typeface="Times New Roman" pitchFamily="18" charset="0"/>
              </a:rPr>
              <a:t>Performanc</a:t>
            </a:r>
            <a:r>
              <a:rPr lang="en-US" sz="2800" b="1" dirty="0">
                <a:solidFill>
                  <a:schemeClr val="bg2"/>
                </a:solidFill>
                <a:latin typeface="+mj-lt"/>
                <a:cs typeface="Times New Roman" pitchFamily="18" charset="0"/>
              </a:rPr>
              <a:t>ë</a:t>
            </a:r>
            <a:r>
              <a:rPr lang="sq-AL" sz="2800" b="1" dirty="0">
                <a:solidFill>
                  <a:schemeClr val="bg2"/>
                </a:solidFill>
                <a:latin typeface="+mj-lt"/>
                <a:cs typeface="Times New Roman" pitchFamily="18" charset="0"/>
              </a:rPr>
              <a:t>s</a:t>
            </a:r>
            <a:endParaRPr lang="en-US" sz="2800" b="1" dirty="0">
              <a:solidFill>
                <a:schemeClr val="bg2"/>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202131" y="846138"/>
            <a:ext cx="8484670" cy="6011862"/>
          </a:xfrm>
        </p:spPr>
        <p:txBody>
          <a:bodyPr/>
          <a:lstStyle/>
          <a:p>
            <a:pPr lvl="0" algn="just">
              <a:buNone/>
            </a:pPr>
            <a:endParaRPr lang="en-US" sz="2000" dirty="0">
              <a:latin typeface="+mj-lt"/>
              <a:cs typeface="Times New Roman" pitchFamily="18" charset="0"/>
            </a:endParaRPr>
          </a:p>
          <a:p>
            <a:pPr algn="just">
              <a:buNone/>
            </a:pPr>
            <a:r>
              <a:rPr lang="en-US" sz="2000" dirty="0">
                <a:latin typeface="+mj-lt"/>
                <a:cs typeface="Times New Roman" pitchFamily="18" charset="0"/>
              </a:rPr>
              <a:t>	</a:t>
            </a:r>
            <a:r>
              <a:rPr lang="sq-AL" sz="2000" dirty="0">
                <a:latin typeface="+mj-lt"/>
                <a:cs typeface="Times New Roman" pitchFamily="18" charset="0"/>
              </a:rPr>
              <a:t>Specifikimet e </a:t>
            </a:r>
            <a:r>
              <a:rPr lang="sq-AL" sz="2000" dirty="0" err="1">
                <a:latin typeface="+mj-lt"/>
                <a:cs typeface="Times New Roman" pitchFamily="18" charset="0"/>
              </a:rPr>
              <a:t>performancës</a:t>
            </a:r>
            <a:r>
              <a:rPr lang="sq-AL" sz="2000" dirty="0">
                <a:latin typeface="+mj-lt"/>
                <a:cs typeface="Times New Roman" pitchFamily="18" charset="0"/>
              </a:rPr>
              <a:t> definojnë qëllimin, detyrat ose rezultatet e dëshiruara të mallrave apo shërbimeve,</a:t>
            </a:r>
            <a:r>
              <a:rPr lang="en-US" sz="2000" dirty="0">
                <a:latin typeface="+mj-lt"/>
                <a:cs typeface="Times New Roman" pitchFamily="18" charset="0"/>
              </a:rPr>
              <a:t> </a:t>
            </a:r>
            <a:r>
              <a:rPr lang="sq-AL" sz="2000" dirty="0" err="1">
                <a:latin typeface="+mj-lt"/>
                <a:cs typeface="Times New Roman" pitchFamily="18" charset="0"/>
              </a:rPr>
              <a:t>performanca</a:t>
            </a:r>
            <a:r>
              <a:rPr lang="en-US" sz="2000" dirty="0">
                <a:latin typeface="+mj-lt"/>
                <a:cs typeface="Times New Roman" pitchFamily="18" charset="0"/>
              </a:rPr>
              <a:t> </a:t>
            </a:r>
            <a:r>
              <a:rPr lang="sq-AL" sz="2000" dirty="0">
                <a:latin typeface="+mj-lt"/>
                <a:cs typeface="Times New Roman" pitchFamily="18" charset="0"/>
              </a:rPr>
              <a:t>në mundësitë, </a:t>
            </a:r>
            <a:r>
              <a:rPr lang="sq-AL" sz="2000" dirty="0" err="1">
                <a:latin typeface="+mj-lt"/>
                <a:cs typeface="Times New Roman" pitchFamily="18" charset="0"/>
              </a:rPr>
              <a:t>performanca</a:t>
            </a:r>
            <a:r>
              <a:rPr lang="en-US" sz="2000" dirty="0">
                <a:latin typeface="+mj-lt"/>
                <a:cs typeface="Times New Roman" pitchFamily="18" charset="0"/>
              </a:rPr>
              <a:t> </a:t>
            </a:r>
            <a:r>
              <a:rPr lang="en-US" sz="2000" dirty="0" err="1">
                <a:latin typeface="+mj-lt"/>
                <a:cs typeface="Times New Roman" pitchFamily="18" charset="0"/>
              </a:rPr>
              <a:t>në</a:t>
            </a:r>
            <a:r>
              <a:rPr lang="en-US" sz="2000" dirty="0">
                <a:latin typeface="+mj-lt"/>
                <a:cs typeface="Times New Roman" pitchFamily="18" charset="0"/>
              </a:rPr>
              <a:t> </a:t>
            </a:r>
            <a:r>
              <a:rPr lang="sq-AL" sz="2000" dirty="0">
                <a:latin typeface="+mj-lt"/>
                <a:cs typeface="Times New Roman" pitchFamily="18" charset="0"/>
              </a:rPr>
              <a:t>kapacitetet ose </a:t>
            </a:r>
            <a:r>
              <a:rPr lang="sq-AL" sz="2000" dirty="0" err="1">
                <a:latin typeface="+mj-lt"/>
                <a:cs typeface="Times New Roman" pitchFamily="18" charset="0"/>
              </a:rPr>
              <a:t>performanca</a:t>
            </a:r>
            <a:r>
              <a:rPr lang="sq-AL" sz="2000" dirty="0">
                <a:latin typeface="+mj-lt"/>
                <a:cs typeface="Times New Roman" pitchFamily="18" charset="0"/>
              </a:rPr>
              <a:t> e artikujve.</a:t>
            </a:r>
            <a:endParaRPr lang="en-US" sz="2000" dirty="0">
              <a:latin typeface="+mj-lt"/>
              <a:cs typeface="Times New Roman" pitchFamily="18" charset="0"/>
            </a:endParaRPr>
          </a:p>
          <a:p>
            <a:pPr algn="just">
              <a:buNone/>
            </a:pPr>
            <a:r>
              <a:rPr lang="en-US" sz="2000" dirty="0">
                <a:latin typeface="+mj-lt"/>
                <a:cs typeface="Times New Roman" pitchFamily="18" charset="0"/>
              </a:rPr>
              <a:t> </a:t>
            </a:r>
            <a:r>
              <a:rPr lang="en-US" sz="2000" dirty="0" err="1">
                <a:latin typeface="+mj-lt"/>
                <a:cs typeface="Times New Roman" pitchFamily="18" charset="0"/>
              </a:rPr>
              <a:t>Shembull</a:t>
            </a:r>
            <a:r>
              <a:rPr lang="en-US" sz="2000" dirty="0">
                <a:latin typeface="+mj-lt"/>
                <a:cs typeface="Times New Roman" pitchFamily="18" charset="0"/>
              </a:rPr>
              <a:t>:</a:t>
            </a:r>
          </a:p>
          <a:p>
            <a:pPr algn="just">
              <a:buNone/>
            </a:pPr>
            <a:r>
              <a:rPr lang="en-US" sz="2000" dirty="0">
                <a:latin typeface="+mj-lt"/>
                <a:cs typeface="Times New Roman" pitchFamily="18" charset="0"/>
              </a:rPr>
              <a:t>		</a:t>
            </a:r>
            <a:r>
              <a:rPr lang="sq-AL" sz="2000" dirty="0">
                <a:latin typeface="+mj-lt"/>
                <a:cs typeface="Times New Roman" pitchFamily="18" charset="0"/>
              </a:rPr>
              <a:t>“Një mjet kërkohet për të transportuar përafërsisht </a:t>
            </a:r>
            <a:r>
              <a:rPr lang="en-US" sz="2000" dirty="0">
                <a:latin typeface="+mj-lt"/>
                <a:cs typeface="Times New Roman" pitchFamily="18" charset="0"/>
              </a:rPr>
              <a:t>20</a:t>
            </a:r>
            <a:r>
              <a:rPr lang="sq-AL" sz="2000" dirty="0">
                <a:latin typeface="+mj-lt"/>
                <a:cs typeface="Times New Roman" pitchFamily="18" charset="0"/>
              </a:rPr>
              <a:t> fëmijë çdo pasdite të ditëve të javës shkollore nga shkolla në mënyrë të sigurt deri te shtëpitë e tyre brenda një rrethi 6 kilometra rreth shkollës.</a:t>
            </a:r>
            <a:r>
              <a:rPr lang="en-US" sz="2000" dirty="0">
                <a:latin typeface="+mj-lt"/>
                <a:cs typeface="Times New Roman" pitchFamily="18" charset="0"/>
              </a:rPr>
              <a:t> </a:t>
            </a:r>
            <a:r>
              <a:rPr lang="sq-AL" sz="2000" dirty="0">
                <a:latin typeface="+mj-lt"/>
                <a:cs typeface="Times New Roman" pitchFamily="18" charset="0"/>
              </a:rPr>
              <a:t>Ky mjet duhet të jetë në gjendje të bëjë këtë brenda 1 ore.  Mjeti duhet të jetë në gjendje të ofrojë një ambient të përshtatshëm për fëmijët</a:t>
            </a:r>
            <a:r>
              <a:rPr lang="en-US" sz="2000" dirty="0">
                <a:latin typeface="+mj-lt"/>
                <a:cs typeface="Times New Roman" pitchFamily="18" charset="0"/>
              </a:rPr>
              <a:t>,</a:t>
            </a:r>
            <a:r>
              <a:rPr lang="sq-AL" sz="2000" dirty="0">
                <a:latin typeface="+mj-lt"/>
                <a:cs typeface="Times New Roman" pitchFamily="18" charset="0"/>
              </a:rPr>
              <a:t> në një temperaturë mesatare prej 22 gradë Celsius në çfarëdo lloji të motit</a:t>
            </a:r>
            <a:r>
              <a:rPr lang="en-US" sz="2000" dirty="0">
                <a:latin typeface="+mj-lt"/>
                <a:cs typeface="Times New Roman" pitchFamily="18" charset="0"/>
              </a:rPr>
              <a:t>. </a:t>
            </a:r>
            <a:r>
              <a:rPr lang="en-US" sz="2000" dirty="0" err="1">
                <a:latin typeface="+mj-lt"/>
                <a:cs typeface="Times New Roman" pitchFamily="18" charset="0"/>
              </a:rPr>
              <a:t>çdo</a:t>
            </a:r>
            <a:r>
              <a:rPr lang="en-US" sz="2000" dirty="0">
                <a:latin typeface="+mj-lt"/>
                <a:cs typeface="Times New Roman" pitchFamily="18" charset="0"/>
              </a:rPr>
              <a:t> </a:t>
            </a:r>
            <a:r>
              <a:rPr lang="en-US" sz="2000" dirty="0" err="1">
                <a:latin typeface="+mj-lt"/>
                <a:cs typeface="Times New Roman" pitchFamily="18" charset="0"/>
              </a:rPr>
              <a:t>fëmij</a:t>
            </a:r>
            <a:r>
              <a:rPr lang="en-US" sz="2000" dirty="0">
                <a:latin typeface="+mj-lt"/>
                <a:cs typeface="Times New Roman" pitchFamily="18" charset="0"/>
              </a:rPr>
              <a:t> </a:t>
            </a:r>
            <a:r>
              <a:rPr lang="en-US" sz="2000" dirty="0" err="1">
                <a:latin typeface="+mj-lt"/>
                <a:cs typeface="Times New Roman" pitchFamily="18" charset="0"/>
              </a:rPr>
              <a:t>duhet</a:t>
            </a:r>
            <a:r>
              <a:rPr lang="en-US" sz="2000" dirty="0">
                <a:latin typeface="+mj-lt"/>
                <a:cs typeface="Times New Roman" pitchFamily="18" charset="0"/>
              </a:rPr>
              <a:t> </a:t>
            </a:r>
            <a:r>
              <a:rPr lang="en-US" sz="2000" dirty="0" err="1">
                <a:latin typeface="+mj-lt"/>
                <a:cs typeface="Times New Roman" pitchFamily="18" charset="0"/>
              </a:rPr>
              <a:t>të</a:t>
            </a:r>
            <a:r>
              <a:rPr lang="en-US" sz="2000" dirty="0">
                <a:latin typeface="+mj-lt"/>
                <a:cs typeface="Times New Roman" pitchFamily="18" charset="0"/>
              </a:rPr>
              <a:t> </a:t>
            </a:r>
            <a:r>
              <a:rPr lang="en-US" sz="2000" dirty="0" err="1">
                <a:latin typeface="+mj-lt"/>
                <a:cs typeface="Times New Roman" pitchFamily="18" charset="0"/>
              </a:rPr>
              <a:t>udhëtoj</a:t>
            </a:r>
            <a:r>
              <a:rPr lang="en-US" sz="2000" dirty="0">
                <a:latin typeface="+mj-lt"/>
                <a:cs typeface="Times New Roman" pitchFamily="18" charset="0"/>
              </a:rPr>
              <a:t> </a:t>
            </a:r>
            <a:r>
              <a:rPr lang="en-US" sz="2000" dirty="0" err="1">
                <a:latin typeface="+mj-lt"/>
                <a:cs typeface="Times New Roman" pitchFamily="18" charset="0"/>
              </a:rPr>
              <a:t>i</a:t>
            </a:r>
            <a:r>
              <a:rPr lang="en-US" sz="2000" dirty="0">
                <a:latin typeface="+mj-lt"/>
                <a:cs typeface="Times New Roman" pitchFamily="18" charset="0"/>
              </a:rPr>
              <a:t> </a:t>
            </a:r>
            <a:r>
              <a:rPr lang="en-US" sz="2000" dirty="0" err="1">
                <a:latin typeface="+mj-lt"/>
                <a:cs typeface="Times New Roman" pitchFamily="18" charset="0"/>
              </a:rPr>
              <a:t>ulur</a:t>
            </a:r>
            <a:r>
              <a:rPr lang="en-US" sz="2000" dirty="0">
                <a:latin typeface="+mj-lt"/>
                <a:cs typeface="Times New Roman" pitchFamily="18" charset="0"/>
              </a:rPr>
              <a:t> </a:t>
            </a:r>
            <a:r>
              <a:rPr lang="en-US" sz="2000" dirty="0" err="1">
                <a:latin typeface="+mj-lt"/>
                <a:cs typeface="Times New Roman" pitchFamily="18" charset="0"/>
              </a:rPr>
              <a:t>në</a:t>
            </a:r>
            <a:r>
              <a:rPr lang="en-US" sz="2000" dirty="0">
                <a:latin typeface="+mj-lt"/>
                <a:cs typeface="Times New Roman" pitchFamily="18" charset="0"/>
              </a:rPr>
              <a:t> </a:t>
            </a:r>
            <a:r>
              <a:rPr lang="en-US" sz="2000" dirty="0" err="1">
                <a:latin typeface="+mj-lt"/>
                <a:cs typeface="Times New Roman" pitchFamily="18" charset="0"/>
              </a:rPr>
              <a:t>ulëse</a:t>
            </a:r>
            <a:r>
              <a:rPr lang="en-US" sz="2000" dirty="0">
                <a:latin typeface="+mj-lt"/>
                <a:cs typeface="Times New Roman" pitchFamily="18" charset="0"/>
              </a:rPr>
              <a:t>.</a:t>
            </a:r>
          </a:p>
        </p:txBody>
      </p:sp>
      <p:sp>
        <p:nvSpPr>
          <p:cNvPr id="4" name="Footer Placeholder 3"/>
          <p:cNvSpPr>
            <a:spLocks noGrp="1"/>
          </p:cNvSpPr>
          <p:nvPr>
            <p:ph type="ftr" sz="quarter" idx="11"/>
          </p:nvPr>
        </p:nvSpPr>
        <p:spPr>
          <a:xfrm>
            <a:off x="3124200" y="6356350"/>
            <a:ext cx="49530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3209249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sq-AL" sz="2800" b="1" dirty="0">
                <a:solidFill>
                  <a:srgbClr val="002060"/>
                </a:solidFill>
                <a:latin typeface="Cambria" panose="02040503050406030204" pitchFamily="18" charset="0"/>
                <a:ea typeface="Cambria" panose="02040503050406030204" pitchFamily="18" charset="0"/>
              </a:rPr>
              <a:t>Llojet e Dosjeve Standarde</a:t>
            </a:r>
          </a:p>
        </p:txBody>
      </p:sp>
      <p:sp>
        <p:nvSpPr>
          <p:cNvPr id="3" name="Content Placeholder 2"/>
          <p:cNvSpPr>
            <a:spLocks noGrp="1"/>
          </p:cNvSpPr>
          <p:nvPr>
            <p:ph idx="1"/>
          </p:nvPr>
        </p:nvSpPr>
        <p:spPr>
          <a:xfrm>
            <a:off x="0" y="1143000"/>
            <a:ext cx="9144000" cy="5715000"/>
          </a:xfrm>
        </p:spPr>
        <p:txBody>
          <a:bodyPr/>
          <a:lstStyle/>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Dosjet e tenderëve dhe dosjet e konkursit të projektimit do të përgatiten duke përdorur formularët relevant standard të aprovuara nga KRPP</a:t>
            </a:r>
            <a:r>
              <a:rPr lang="en-US" sz="2400" dirty="0">
                <a:latin typeface="Cambria" panose="02040503050406030204" pitchFamily="18" charset="0"/>
                <a:ea typeface="Cambria" panose="02040503050406030204" pitchFamily="18" charset="0"/>
              </a:rPr>
              <a:t>-ja</a:t>
            </a:r>
            <a:r>
              <a:rPr lang="sq-AL" sz="2400" dirty="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a:p>
            <a:r>
              <a:rPr lang="sq-AL" sz="2400" dirty="0">
                <a:latin typeface="Cambria" panose="02040503050406030204" pitchFamily="18" charset="0"/>
                <a:ea typeface="Cambria" panose="02040503050406030204" pitchFamily="18" charset="0"/>
              </a:rPr>
              <a:t>Në dosjen e tenderit AK do të deklaron të </a:t>
            </a:r>
            <a:r>
              <a:rPr lang="sq-AL" sz="2400" b="1" dirty="0">
                <a:latin typeface="Cambria" panose="02040503050406030204" pitchFamily="18" charset="0"/>
                <a:ea typeface="Cambria" panose="02040503050406030204" pitchFamily="18" charset="0"/>
              </a:rPr>
              <a:t>gjitha informatat relevante për kontratë</a:t>
            </a:r>
            <a:r>
              <a:rPr lang="en-US" sz="2400" b="1" dirty="0">
                <a:latin typeface="Cambria" panose="02040503050406030204" pitchFamily="18" charset="0"/>
                <a:ea typeface="Cambria" panose="02040503050406030204" pitchFamily="18" charset="0"/>
              </a:rPr>
              <a:t>n</a:t>
            </a:r>
            <a:r>
              <a:rPr lang="sq-AL" sz="2400" b="1"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në fjalë që OE-të të interesuar duhet të dinë për përgatitjen e  ofertave -tenderëve pa kërkuar informata shtesë</a:t>
            </a:r>
            <a:r>
              <a:rPr lang="en-US" sz="2400" dirty="0">
                <a:latin typeface="Cambria" panose="02040503050406030204" pitchFamily="18" charset="0"/>
                <a:ea typeface="Cambria" panose="02040503050406030204" pitchFamily="18" charset="0"/>
              </a:rPr>
              <a:t>.</a:t>
            </a:r>
          </a:p>
          <a:p>
            <a:pPr marL="0" indent="0">
              <a:buNone/>
            </a:pPr>
            <a:endParaRPr lang="en-US" sz="2400" dirty="0">
              <a:latin typeface="Cambria" panose="02040503050406030204" pitchFamily="18" charset="0"/>
              <a:ea typeface="Cambria" panose="02040503050406030204" pitchFamily="18" charset="0"/>
            </a:endParaRPr>
          </a:p>
          <a:p>
            <a:r>
              <a:rPr lang="sq-AL" sz="2400" dirty="0">
                <a:latin typeface="Cambria" panose="02040503050406030204" pitchFamily="18" charset="0"/>
                <a:ea typeface="Cambria" panose="02040503050406030204" pitchFamily="18" charset="0"/>
              </a:rPr>
              <a:t>Informata të tilla do të përfshijnë të gjitha </a:t>
            </a:r>
            <a:r>
              <a:rPr lang="sq-AL" sz="2400" b="1" dirty="0">
                <a:latin typeface="Cambria" panose="02040503050406030204" pitchFamily="18" charset="0"/>
                <a:ea typeface="Cambria" panose="02040503050406030204" pitchFamily="18" charset="0"/>
              </a:rPr>
              <a:t>specifikimet,</a:t>
            </a:r>
            <a:r>
              <a:rPr lang="sq-AL" sz="2400" dirty="0">
                <a:latin typeface="Cambria" panose="02040503050406030204" pitchFamily="18" charset="0"/>
                <a:ea typeface="Cambria" panose="02040503050406030204" pitchFamily="18" charset="0"/>
              </a:rPr>
              <a:t> </a:t>
            </a:r>
            <a:r>
              <a:rPr lang="sq-AL" sz="2400" b="1" dirty="0">
                <a:latin typeface="Cambria" panose="02040503050406030204" pitchFamily="18" charset="0"/>
                <a:ea typeface="Cambria" panose="02040503050406030204" pitchFamily="18" charset="0"/>
              </a:rPr>
              <a:t>kërkesat</a:t>
            </a:r>
            <a:r>
              <a:rPr lang="sq-AL" sz="2400" dirty="0">
                <a:latin typeface="Cambria" panose="02040503050406030204" pitchFamily="18" charset="0"/>
                <a:ea typeface="Cambria" panose="02040503050406030204" pitchFamily="18" charset="0"/>
              </a:rPr>
              <a:t>, </a:t>
            </a:r>
            <a:r>
              <a:rPr lang="sq-AL" sz="2400" b="1" dirty="0">
                <a:latin typeface="Cambria" panose="02040503050406030204" pitchFamily="18" charset="0"/>
                <a:ea typeface="Cambria" panose="02040503050406030204" pitchFamily="18" charset="0"/>
              </a:rPr>
              <a:t>kriteret,</a:t>
            </a:r>
            <a:r>
              <a:rPr lang="sq-AL" sz="2400" dirty="0">
                <a:latin typeface="Cambria" panose="02040503050406030204" pitchFamily="18" charset="0"/>
                <a:ea typeface="Cambria" panose="02040503050406030204" pitchFamily="18" charset="0"/>
              </a:rPr>
              <a:t> </a:t>
            </a:r>
            <a:r>
              <a:rPr lang="sq-AL" sz="2400" b="1" dirty="0">
                <a:latin typeface="Cambria" panose="02040503050406030204" pitchFamily="18" charset="0"/>
                <a:ea typeface="Cambria" panose="02040503050406030204" pitchFamily="18" charset="0"/>
              </a:rPr>
              <a:t>afatet kohore</a:t>
            </a:r>
            <a:r>
              <a:rPr lang="sq-AL" sz="2400" dirty="0">
                <a:latin typeface="Cambria" panose="02040503050406030204" pitchFamily="18" charset="0"/>
                <a:ea typeface="Cambria" panose="02040503050406030204" pitchFamily="18" charset="0"/>
              </a:rPr>
              <a:t>, </a:t>
            </a:r>
            <a:r>
              <a:rPr lang="sq-AL" sz="2400" b="1" dirty="0">
                <a:latin typeface="Cambria" panose="02040503050406030204" pitchFamily="18" charset="0"/>
                <a:ea typeface="Cambria" panose="02040503050406030204" pitchFamily="18" charset="0"/>
              </a:rPr>
              <a:t>metodologjitë, kushtet e kontratës,</a:t>
            </a:r>
            <a:r>
              <a:rPr lang="sq-AL" sz="2400" dirty="0">
                <a:latin typeface="Cambria" panose="02040503050406030204" pitchFamily="18" charset="0"/>
                <a:ea typeface="Cambria" panose="02040503050406030204" pitchFamily="18" charset="0"/>
              </a:rPr>
              <a:t> </a:t>
            </a:r>
            <a:r>
              <a:rPr lang="sq-AL" sz="2400" b="1" dirty="0">
                <a:latin typeface="Cambria" panose="02040503050406030204" pitchFamily="18" charset="0"/>
                <a:ea typeface="Cambria" panose="02040503050406030204" pitchFamily="18" charset="0"/>
              </a:rPr>
              <a:t>vizitat në lokacion </a:t>
            </a:r>
            <a:r>
              <a:rPr lang="sq-AL" sz="2400" dirty="0">
                <a:latin typeface="Cambria" panose="02040503050406030204" pitchFamily="18" charset="0"/>
                <a:ea typeface="Cambria" panose="02040503050406030204" pitchFamily="18" charset="0"/>
              </a:rPr>
              <a:t>ose </a:t>
            </a:r>
            <a:r>
              <a:rPr lang="sq-AL" sz="2400" b="1" dirty="0">
                <a:latin typeface="Cambria" panose="02040503050406030204" pitchFamily="18" charset="0"/>
                <a:ea typeface="Cambria" panose="02040503050406030204" pitchFamily="18" charset="0"/>
              </a:rPr>
              <a:t>takime para-tenderuese </a:t>
            </a:r>
            <a:r>
              <a:rPr lang="sq-AL" sz="2400" dirty="0" err="1">
                <a:latin typeface="Cambria" panose="02040503050406030204" pitchFamily="18" charset="0"/>
                <a:ea typeface="Cambria" panose="02040503050406030204" pitchFamily="18" charset="0"/>
              </a:rPr>
              <a:t>etj</a:t>
            </a:r>
            <a:r>
              <a:rPr lang="en-US" sz="2400" dirty="0">
                <a:latin typeface="Cambria" panose="02040503050406030204" pitchFamily="18" charset="0"/>
                <a:ea typeface="Cambria" panose="02040503050406030204" pitchFamily="18" charset="0"/>
              </a:rPr>
              <a:t>,</a:t>
            </a:r>
            <a:r>
              <a:rPr lang="sq-AL" sz="2400" dirty="0">
                <a:latin typeface="Cambria" panose="02040503050406030204" pitchFamily="18" charset="0"/>
                <a:ea typeface="Cambria" panose="02040503050406030204" pitchFamily="18" charset="0"/>
              </a:rPr>
              <a:t> të lidhura me procedurat e dhënies së kontratës. </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endParaRPr lang="en-US" sz="2400" dirty="0">
              <a:latin typeface="Cambria" panose="02040503050406030204" pitchFamily="18" charset="0"/>
              <a:ea typeface="Cambria" panose="02040503050406030204" pitchFamily="18" charset="0"/>
            </a:endParaRPr>
          </a:p>
          <a:p>
            <a:pPr marL="0" indent="0">
              <a:buNone/>
            </a:pPr>
            <a:endParaRPr lang="en-US" sz="2400" dirty="0">
              <a:latin typeface="Cambria" panose="02040503050406030204" pitchFamily="18" charset="0"/>
              <a:ea typeface="Cambria" panose="02040503050406030204" pitchFamily="18" charset="0"/>
            </a:endParaRPr>
          </a:p>
          <a:p>
            <a:endParaRPr lang="sq-AL"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3124200" y="6356350"/>
            <a:ext cx="41910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2937690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sq-AL" sz="2800" b="1" dirty="0">
                <a:solidFill>
                  <a:schemeClr val="bg2"/>
                </a:solidFill>
                <a:latin typeface="+mj-lt"/>
                <a:cs typeface="Times New Roman" pitchFamily="18" charset="0"/>
              </a:rPr>
              <a:t>Specifikimet e Projektimit</a:t>
            </a:r>
            <a:endParaRPr lang="en-US" sz="2800" b="1" dirty="0">
              <a:solidFill>
                <a:schemeClr val="bg2"/>
              </a:solidFill>
              <a:latin typeface="+mj-lt"/>
              <a:cs typeface="Times New Roman" pitchFamily="18" charset="0"/>
            </a:endParaRPr>
          </a:p>
        </p:txBody>
      </p:sp>
      <p:sp>
        <p:nvSpPr>
          <p:cNvPr id="3" name="Content Placeholder 2"/>
          <p:cNvSpPr>
            <a:spLocks noGrp="1"/>
          </p:cNvSpPr>
          <p:nvPr>
            <p:ph idx="1"/>
          </p:nvPr>
        </p:nvSpPr>
        <p:spPr>
          <a:xfrm>
            <a:off x="0" y="1417638"/>
            <a:ext cx="9144000" cy="5135562"/>
          </a:xfrm>
        </p:spPr>
        <p:txBody>
          <a:bodyPr/>
          <a:lstStyle/>
          <a:p>
            <a:pPr algn="just">
              <a:buNone/>
            </a:pPr>
            <a:endParaRPr lang="en-US" sz="2000" dirty="0">
              <a:latin typeface="+mj-lt"/>
              <a:cs typeface="Times New Roman" pitchFamily="18" charset="0"/>
            </a:endParaRPr>
          </a:p>
          <a:p>
            <a:pPr algn="just">
              <a:buNone/>
            </a:pPr>
            <a:r>
              <a:rPr lang="sq-AL" sz="2000" dirty="0">
                <a:latin typeface="+mj-lt"/>
                <a:cs typeface="Times New Roman" pitchFamily="18" charset="0"/>
              </a:rPr>
              <a:t>Specifikimet e projektimit, të cilat përgatiten nga një Autoritet Kontraktues për një qëllim të caktuar, japin hollësi të projektimit, materialet e projektimit ose metodat që duhet të përdoren, ose i tregojnë kontraktuesit si të ndërmerret puna</a:t>
            </a:r>
            <a:r>
              <a:rPr lang="en-US" sz="2000" dirty="0">
                <a:latin typeface="+mj-lt"/>
                <a:cs typeface="Times New Roman" pitchFamily="18" charset="0"/>
              </a:rPr>
              <a:t>.</a:t>
            </a:r>
          </a:p>
          <a:p>
            <a:pPr algn="just">
              <a:buNone/>
            </a:pPr>
            <a:endParaRPr lang="en-US" sz="2000" dirty="0">
              <a:latin typeface="+mj-lt"/>
              <a:cs typeface="Times New Roman" pitchFamily="18" charset="0"/>
            </a:endParaRPr>
          </a:p>
          <a:p>
            <a:pPr algn="just">
              <a:buNone/>
            </a:pPr>
            <a:r>
              <a:rPr lang="en-US" sz="2000" dirty="0">
                <a:latin typeface="+mj-lt"/>
                <a:cs typeface="Times New Roman" pitchFamily="18" charset="0"/>
              </a:rPr>
              <a:t>	</a:t>
            </a:r>
            <a:r>
              <a:rPr lang="sq-AL" sz="2000" dirty="0">
                <a:latin typeface="+mj-lt"/>
                <a:cs typeface="Times New Roman" pitchFamily="18" charset="0"/>
              </a:rPr>
              <a:t>Disa specifikime quhen specifikime artistike të projektimit ku përcjellin një sërë udhëzimesh të hapura dhe shpërblehen përmes ‘konkurrencës në dizajn’. Këto janë krijime artistike të përzgjedhura nga një komision i konkurrencës së projektimit, në përgatitje të dizajnëve nga Arkitektët (objekte prestigjioze) ose Artistët (skulpturat ose portretet). </a:t>
            </a:r>
            <a:endParaRPr lang="en-US" sz="2000" dirty="0">
              <a:latin typeface="+mj-lt"/>
              <a:cs typeface="Times New Roman" pitchFamily="18" charset="0"/>
            </a:endParaRPr>
          </a:p>
          <a:p>
            <a:pPr>
              <a:buNone/>
            </a:pPr>
            <a:endParaRPr lang="en-US" sz="2400" dirty="0">
              <a:solidFill>
                <a:srgbClr val="FF0000"/>
              </a:solidFill>
              <a:latin typeface="Cambria" panose="02040503050406030204" pitchFamily="18" charset="0"/>
              <a:ea typeface="Cambria" panose="02040503050406030204" pitchFamily="18" charset="0"/>
            </a:endParaRPr>
          </a:p>
          <a:p>
            <a:pPr>
              <a:buNone/>
            </a:pPr>
            <a:r>
              <a:rPr lang="sq-AL"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a:p>
            <a:pPr>
              <a:buFont typeface="Wingdings" pitchFamily="2" charset="2"/>
              <a:buChar char="Ø"/>
            </a:pPr>
            <a:r>
              <a:rPr lang="sq-AL" sz="2400" dirty="0">
                <a:latin typeface="Cambria" panose="02040503050406030204" pitchFamily="18" charset="0"/>
                <a:ea typeface="Cambria" panose="02040503050406030204" pitchFamily="18" charset="0"/>
              </a:rPr>
              <a:t>. </a:t>
            </a:r>
            <a:endParaRPr lang="en-US" sz="2400" dirty="0">
              <a:solidFill>
                <a:srgbClr val="FF0000"/>
              </a:solidFill>
              <a:latin typeface="Cambria" panose="02040503050406030204" pitchFamily="18" charset="0"/>
              <a:ea typeface="Cambria" panose="02040503050406030204" pitchFamily="18" charset="0"/>
            </a:endParaRPr>
          </a:p>
          <a:p>
            <a:pPr>
              <a:buNone/>
            </a:pPr>
            <a:endParaRPr lang="en-US" sz="2000" dirty="0"/>
          </a:p>
        </p:txBody>
      </p:sp>
      <p:sp>
        <p:nvSpPr>
          <p:cNvPr id="4" name="Footer Placeholder 3"/>
          <p:cNvSpPr>
            <a:spLocks noGrp="1"/>
          </p:cNvSpPr>
          <p:nvPr>
            <p:ph type="ftr" sz="quarter" idx="11"/>
          </p:nvPr>
        </p:nvSpPr>
        <p:spPr>
          <a:xfrm>
            <a:off x="3124200" y="6356350"/>
            <a:ext cx="51054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32092493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47A248-1808-53C3-5BB0-E427C5E90E4E}"/>
              </a:ext>
            </a:extLst>
          </p:cNvPr>
          <p:cNvSpPr>
            <a:spLocks noGrp="1"/>
          </p:cNvSpPr>
          <p:nvPr>
            <p:ph type="title"/>
          </p:nvPr>
        </p:nvSpPr>
        <p:spPr/>
        <p:txBody>
          <a:bodyPr/>
          <a:lstStyle/>
          <a:p>
            <a:pPr marL="342900" indent="-342900" algn="l">
              <a:spcBef>
                <a:spcPct val="20000"/>
              </a:spcBef>
              <a:buChar char="•"/>
            </a:pPr>
            <a:r>
              <a:rPr lang="en-US" sz="3200" dirty="0">
                <a:solidFill>
                  <a:schemeClr val="tx1"/>
                </a:solidFill>
                <a:latin typeface="+mn-lt"/>
                <a:ea typeface="+mn-ea"/>
                <a:cs typeface="+mn-cs"/>
              </a:rPr>
              <a:t>DRAFT KONTRATA</a:t>
            </a:r>
            <a:endParaRPr lang="sq-AL" sz="3200" dirty="0">
              <a:solidFill>
                <a:schemeClr val="tx1"/>
              </a:solidFill>
              <a:latin typeface="+mn-lt"/>
              <a:ea typeface="+mn-ea"/>
              <a:cs typeface="+mn-cs"/>
            </a:endParaRPr>
          </a:p>
        </p:txBody>
      </p:sp>
      <p:sp>
        <p:nvSpPr>
          <p:cNvPr id="3" name="Content Placeholder 2">
            <a:extLst>
              <a:ext uri="{FF2B5EF4-FFF2-40B4-BE49-F238E27FC236}">
                <a16:creationId xmlns:a16="http://schemas.microsoft.com/office/drawing/2014/main" xmlns="" id="{577CEA04-6C6E-2A4B-561E-7A34A5500D1F}"/>
              </a:ext>
            </a:extLst>
          </p:cNvPr>
          <p:cNvSpPr>
            <a:spLocks noGrp="1"/>
          </p:cNvSpPr>
          <p:nvPr>
            <p:ph idx="1"/>
          </p:nvPr>
        </p:nvSpPr>
        <p:spPr/>
        <p:txBody>
          <a:bodyPr/>
          <a:lstStyle/>
          <a:p>
            <a:r>
              <a:rPr lang="en-US" dirty="0" err="1"/>
              <a:t>Shembuj</a:t>
            </a:r>
            <a:r>
              <a:rPr lang="en-US" dirty="0"/>
              <a:t> se </a:t>
            </a:r>
            <a:r>
              <a:rPr lang="en-US" dirty="0" err="1"/>
              <a:t>si</a:t>
            </a:r>
            <a:r>
              <a:rPr lang="en-US" dirty="0"/>
              <a:t> </a:t>
            </a:r>
            <a:r>
              <a:rPr lang="en-US" dirty="0" err="1"/>
              <a:t>duhet</a:t>
            </a:r>
            <a:r>
              <a:rPr lang="en-US" dirty="0"/>
              <a:t> </a:t>
            </a:r>
            <a:r>
              <a:rPr lang="en-US" dirty="0" err="1"/>
              <a:t>plotesuar</a:t>
            </a:r>
            <a:r>
              <a:rPr lang="en-US" dirty="0"/>
              <a:t> </a:t>
            </a:r>
            <a:endParaRPr lang="sq-AL" dirty="0"/>
          </a:p>
        </p:txBody>
      </p:sp>
      <p:sp>
        <p:nvSpPr>
          <p:cNvPr id="4" name="Footer Placeholder 3">
            <a:extLst>
              <a:ext uri="{FF2B5EF4-FFF2-40B4-BE49-F238E27FC236}">
                <a16:creationId xmlns:a16="http://schemas.microsoft.com/office/drawing/2014/main" xmlns="" id="{C872F330-9933-AB92-3627-D3F0D07459FA}"/>
              </a:ext>
            </a:extLst>
          </p:cNvPr>
          <p:cNvSpPr>
            <a:spLocks noGrp="1"/>
          </p:cNvSpPr>
          <p:nvPr>
            <p:ph type="ftr" sz="quarter" idx="11"/>
          </p:nvPr>
        </p:nvSpPr>
        <p:spPr/>
        <p:txBody>
          <a:bodyPr/>
          <a:lstStyle/>
          <a:p>
            <a:r>
              <a:rPr lang="en-US"/>
              <a:t>Departamenti per Trajnime/KRPP</a:t>
            </a:r>
          </a:p>
        </p:txBody>
      </p:sp>
      <p:graphicFrame>
        <p:nvGraphicFramePr>
          <p:cNvPr id="14" name="Object 13">
            <a:extLst>
              <a:ext uri="{FF2B5EF4-FFF2-40B4-BE49-F238E27FC236}">
                <a16:creationId xmlns:a16="http://schemas.microsoft.com/office/drawing/2014/main" xmlns="" id="{55DDE10A-D523-2785-5485-04BA8F0220CD}"/>
              </a:ext>
            </a:extLst>
          </p:cNvPr>
          <p:cNvGraphicFramePr>
            <a:graphicFrameLocks noChangeAspect="1"/>
          </p:cNvGraphicFramePr>
          <p:nvPr/>
        </p:nvGraphicFramePr>
        <p:xfrm>
          <a:off x="2644775" y="2328595"/>
          <a:ext cx="958850" cy="622300"/>
        </p:xfrm>
        <a:graphic>
          <a:graphicData uri="http://schemas.openxmlformats.org/presentationml/2006/ole">
            <mc:AlternateContent xmlns:mc="http://schemas.openxmlformats.org/markup-compatibility/2006">
              <mc:Choice xmlns:v="urn:schemas-microsoft-com:vml" Requires="v">
                <p:oleObj spid="_x0000_s2058" name="Document" showAsIcon="1" r:id="rId3" imgW="957605" imgH="624709" progId="Word.Document.12">
                  <p:embed/>
                </p:oleObj>
              </mc:Choice>
              <mc:Fallback>
                <p:oleObj name="Document" showAsIcon="1" r:id="rId3" imgW="957605" imgH="624709" progId="Word.Document.12">
                  <p:embed/>
                  <p:pic>
                    <p:nvPicPr>
                      <p:cNvPr id="14" name="Object 13">
                        <a:extLst>
                          <a:ext uri="{FF2B5EF4-FFF2-40B4-BE49-F238E27FC236}">
                            <a16:creationId xmlns:a16="http://schemas.microsoft.com/office/drawing/2014/main" xmlns="" id="{55DDE10A-D523-2785-5485-04BA8F0220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775" y="2328595"/>
                        <a:ext cx="95885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a:extLst>
              <a:ext uri="{FF2B5EF4-FFF2-40B4-BE49-F238E27FC236}">
                <a16:creationId xmlns:a16="http://schemas.microsoft.com/office/drawing/2014/main" xmlns="" id="{8E604934-870E-0DFD-91B9-0BECF0E66D38}"/>
              </a:ext>
            </a:extLst>
          </p:cNvPr>
          <p:cNvGraphicFramePr>
            <a:graphicFrameLocks noChangeAspect="1"/>
          </p:cNvGraphicFramePr>
          <p:nvPr/>
        </p:nvGraphicFramePr>
        <p:xfrm>
          <a:off x="3733800" y="2324100"/>
          <a:ext cx="958850" cy="622300"/>
        </p:xfrm>
        <a:graphic>
          <a:graphicData uri="http://schemas.openxmlformats.org/presentationml/2006/ole">
            <mc:AlternateContent xmlns:mc="http://schemas.openxmlformats.org/markup-compatibility/2006">
              <mc:Choice xmlns:v="urn:schemas-microsoft-com:vml" Requires="v">
                <p:oleObj spid="_x0000_s2059" name="Document" showAsIcon="1" r:id="rId5" imgW="957605" imgH="624709" progId="Word.Document.12">
                  <p:embed/>
                </p:oleObj>
              </mc:Choice>
              <mc:Fallback>
                <p:oleObj name="Document" showAsIcon="1" r:id="rId5" imgW="957605" imgH="624709" progId="Word.Document.12">
                  <p:embed/>
                  <p:pic>
                    <p:nvPicPr>
                      <p:cNvPr id="15" name="Object 14">
                        <a:extLst>
                          <a:ext uri="{FF2B5EF4-FFF2-40B4-BE49-F238E27FC236}">
                            <a16:creationId xmlns:a16="http://schemas.microsoft.com/office/drawing/2014/main" xmlns="" id="{8E604934-870E-0DFD-91B9-0BECF0E66D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24100"/>
                        <a:ext cx="95885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a:extLst>
              <a:ext uri="{FF2B5EF4-FFF2-40B4-BE49-F238E27FC236}">
                <a16:creationId xmlns:a16="http://schemas.microsoft.com/office/drawing/2014/main" xmlns="" id="{AACA6D03-B8B1-CDC6-6E3D-B60D859AE762}"/>
              </a:ext>
            </a:extLst>
          </p:cNvPr>
          <p:cNvGraphicFramePr>
            <a:graphicFrameLocks noChangeAspect="1"/>
          </p:cNvGraphicFramePr>
          <p:nvPr/>
        </p:nvGraphicFramePr>
        <p:xfrm>
          <a:off x="4495800" y="2324100"/>
          <a:ext cx="958850" cy="622300"/>
        </p:xfrm>
        <a:graphic>
          <a:graphicData uri="http://schemas.openxmlformats.org/presentationml/2006/ole">
            <mc:AlternateContent xmlns:mc="http://schemas.openxmlformats.org/markup-compatibility/2006">
              <mc:Choice xmlns:v="urn:schemas-microsoft-com:vml" Requires="v">
                <p:oleObj spid="_x0000_s2060" name="Document" showAsIcon="1" r:id="rId7" imgW="957605" imgH="624709" progId="Word.Document.12">
                  <p:embed/>
                </p:oleObj>
              </mc:Choice>
              <mc:Fallback>
                <p:oleObj name="Document" showAsIcon="1" r:id="rId7" imgW="957605" imgH="624709" progId="Word.Document.12">
                  <p:embed/>
                  <p:pic>
                    <p:nvPicPr>
                      <p:cNvPr id="16" name="Object 15">
                        <a:extLst>
                          <a:ext uri="{FF2B5EF4-FFF2-40B4-BE49-F238E27FC236}">
                            <a16:creationId xmlns:a16="http://schemas.microsoft.com/office/drawing/2014/main" xmlns="" id="{AACA6D03-B8B1-CDC6-6E3D-B60D859AE7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324100"/>
                        <a:ext cx="95885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a:extLst>
              <a:ext uri="{FF2B5EF4-FFF2-40B4-BE49-F238E27FC236}">
                <a16:creationId xmlns:a16="http://schemas.microsoft.com/office/drawing/2014/main" xmlns="" id="{4E43C6EE-ED88-D263-46DC-6442F660CC0C}"/>
              </a:ext>
            </a:extLst>
          </p:cNvPr>
          <p:cNvGraphicFramePr>
            <a:graphicFrameLocks noChangeAspect="1"/>
          </p:cNvGraphicFramePr>
          <p:nvPr/>
        </p:nvGraphicFramePr>
        <p:xfrm>
          <a:off x="1430488" y="2324100"/>
          <a:ext cx="958850" cy="622300"/>
        </p:xfrm>
        <a:graphic>
          <a:graphicData uri="http://schemas.openxmlformats.org/presentationml/2006/ole">
            <mc:AlternateContent xmlns:mc="http://schemas.openxmlformats.org/markup-compatibility/2006">
              <mc:Choice xmlns:v="urn:schemas-microsoft-com:vml" Requires="v">
                <p:oleObj spid="_x0000_s2061" name="Document" showAsIcon="1" r:id="rId9" imgW="957605" imgH="624709" progId="Word.Document.12">
                  <p:embed/>
                </p:oleObj>
              </mc:Choice>
              <mc:Fallback>
                <p:oleObj name="Document" showAsIcon="1" r:id="rId9" imgW="957605" imgH="624709" progId="Word.Document.12">
                  <p:embed/>
                  <p:pic>
                    <p:nvPicPr>
                      <p:cNvPr id="17" name="Object 16">
                        <a:extLst>
                          <a:ext uri="{FF2B5EF4-FFF2-40B4-BE49-F238E27FC236}">
                            <a16:creationId xmlns:a16="http://schemas.microsoft.com/office/drawing/2014/main" xmlns="" id="{4E43C6EE-ED88-D263-46DC-6442F660CC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0488" y="2324100"/>
                        <a:ext cx="95885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a:extLst>
              <a:ext uri="{FF2B5EF4-FFF2-40B4-BE49-F238E27FC236}">
                <a16:creationId xmlns:a16="http://schemas.microsoft.com/office/drawing/2014/main" xmlns="" id="{F9E5B21E-AF3A-19FA-4F94-ECB4ECA45039}"/>
              </a:ext>
            </a:extLst>
          </p:cNvPr>
          <p:cNvGraphicFramePr>
            <a:graphicFrameLocks noChangeAspect="1"/>
          </p:cNvGraphicFramePr>
          <p:nvPr/>
        </p:nvGraphicFramePr>
        <p:xfrm>
          <a:off x="1452713" y="2946400"/>
          <a:ext cx="958850" cy="622300"/>
        </p:xfrm>
        <a:graphic>
          <a:graphicData uri="http://schemas.openxmlformats.org/presentationml/2006/ole">
            <mc:AlternateContent xmlns:mc="http://schemas.openxmlformats.org/markup-compatibility/2006">
              <mc:Choice xmlns:v="urn:schemas-microsoft-com:vml" Requires="v">
                <p:oleObj spid="_x0000_s2062" name="Document" showAsIcon="1" r:id="rId11" imgW="957605" imgH="624709" progId="Word.Document.12">
                  <p:embed/>
                </p:oleObj>
              </mc:Choice>
              <mc:Fallback>
                <p:oleObj name="Document" showAsIcon="1" r:id="rId11" imgW="957605" imgH="624709" progId="Word.Document.12">
                  <p:embed/>
                  <p:pic>
                    <p:nvPicPr>
                      <p:cNvPr id="18" name="Object 17">
                        <a:extLst>
                          <a:ext uri="{FF2B5EF4-FFF2-40B4-BE49-F238E27FC236}">
                            <a16:creationId xmlns:a16="http://schemas.microsoft.com/office/drawing/2014/main" xmlns="" id="{F9E5B21E-AF3A-19FA-4F94-ECB4ECA450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2713" y="2946400"/>
                        <a:ext cx="95885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a16="http://schemas.microsoft.com/office/drawing/2014/main" xmlns="" id="{D6A75096-63B7-5A77-326B-55FC8BB2C4AE}"/>
              </a:ext>
            </a:extLst>
          </p:cNvPr>
          <p:cNvGraphicFramePr>
            <a:graphicFrameLocks noChangeAspect="1"/>
          </p:cNvGraphicFramePr>
          <p:nvPr/>
        </p:nvGraphicFramePr>
        <p:xfrm>
          <a:off x="2619793" y="2972067"/>
          <a:ext cx="958850" cy="622300"/>
        </p:xfrm>
        <a:graphic>
          <a:graphicData uri="http://schemas.openxmlformats.org/presentationml/2006/ole">
            <mc:AlternateContent xmlns:mc="http://schemas.openxmlformats.org/markup-compatibility/2006">
              <mc:Choice xmlns:v="urn:schemas-microsoft-com:vml" Requires="v">
                <p:oleObj spid="_x0000_s2063" name="Document" showAsIcon="1" r:id="rId13" imgW="957605" imgH="624709" progId="Word.Document.12">
                  <p:embed/>
                </p:oleObj>
              </mc:Choice>
              <mc:Fallback>
                <p:oleObj name="Document" showAsIcon="1" r:id="rId13" imgW="957605" imgH="624709" progId="Word.Document.12">
                  <p:embed/>
                  <p:pic>
                    <p:nvPicPr>
                      <p:cNvPr id="19" name="Object 18">
                        <a:extLst>
                          <a:ext uri="{FF2B5EF4-FFF2-40B4-BE49-F238E27FC236}">
                            <a16:creationId xmlns:a16="http://schemas.microsoft.com/office/drawing/2014/main" xmlns="" id="{D6A75096-63B7-5A77-326B-55FC8BB2C4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9793" y="2972067"/>
                        <a:ext cx="95885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a:extLst>
              <a:ext uri="{FF2B5EF4-FFF2-40B4-BE49-F238E27FC236}">
                <a16:creationId xmlns:a16="http://schemas.microsoft.com/office/drawing/2014/main" xmlns="" id="{7235A886-EB71-F03B-FB4B-292786448DDB}"/>
              </a:ext>
            </a:extLst>
          </p:cNvPr>
          <p:cNvGraphicFramePr>
            <a:graphicFrameLocks noChangeAspect="1"/>
          </p:cNvGraphicFramePr>
          <p:nvPr/>
        </p:nvGraphicFramePr>
        <p:xfrm>
          <a:off x="3733800" y="2992120"/>
          <a:ext cx="958850" cy="622300"/>
        </p:xfrm>
        <a:graphic>
          <a:graphicData uri="http://schemas.openxmlformats.org/presentationml/2006/ole">
            <mc:AlternateContent xmlns:mc="http://schemas.openxmlformats.org/markup-compatibility/2006">
              <mc:Choice xmlns:v="urn:schemas-microsoft-com:vml" Requires="v">
                <p:oleObj spid="_x0000_s2064" name="Document" showAsIcon="1" r:id="rId15" imgW="957605" imgH="624709" progId="Word.Document.12">
                  <p:embed/>
                </p:oleObj>
              </mc:Choice>
              <mc:Fallback>
                <p:oleObj name="Document" showAsIcon="1" r:id="rId15" imgW="957605" imgH="624709" progId="Word.Document.12">
                  <p:embed/>
                  <p:pic>
                    <p:nvPicPr>
                      <p:cNvPr id="20" name="Object 19">
                        <a:extLst>
                          <a:ext uri="{FF2B5EF4-FFF2-40B4-BE49-F238E27FC236}">
                            <a16:creationId xmlns:a16="http://schemas.microsoft.com/office/drawing/2014/main" xmlns="" id="{7235A886-EB71-F03B-FB4B-292786448DD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2992120"/>
                        <a:ext cx="95885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a:extLst>
              <a:ext uri="{FF2B5EF4-FFF2-40B4-BE49-F238E27FC236}">
                <a16:creationId xmlns:a16="http://schemas.microsoft.com/office/drawing/2014/main" xmlns="" id="{957B98BB-B3AA-6C5E-397D-FF86499C9C78}"/>
              </a:ext>
            </a:extLst>
          </p:cNvPr>
          <p:cNvGraphicFramePr>
            <a:graphicFrameLocks noChangeAspect="1"/>
          </p:cNvGraphicFramePr>
          <p:nvPr/>
        </p:nvGraphicFramePr>
        <p:xfrm>
          <a:off x="4863047" y="3048000"/>
          <a:ext cx="958850" cy="622300"/>
        </p:xfrm>
        <a:graphic>
          <a:graphicData uri="http://schemas.openxmlformats.org/presentationml/2006/ole">
            <mc:AlternateContent xmlns:mc="http://schemas.openxmlformats.org/markup-compatibility/2006">
              <mc:Choice xmlns:v="urn:schemas-microsoft-com:vml" Requires="v">
                <p:oleObj spid="_x0000_s2065" name="Document" showAsIcon="1" r:id="rId17" imgW="957605" imgH="624709" progId="Word.Document.12">
                  <p:embed/>
                </p:oleObj>
              </mc:Choice>
              <mc:Fallback>
                <p:oleObj name="Document" showAsIcon="1" r:id="rId17" imgW="957605" imgH="624709" progId="Word.Document.12">
                  <p:embed/>
                  <p:pic>
                    <p:nvPicPr>
                      <p:cNvPr id="21" name="Object 20">
                        <a:extLst>
                          <a:ext uri="{FF2B5EF4-FFF2-40B4-BE49-F238E27FC236}">
                            <a16:creationId xmlns:a16="http://schemas.microsoft.com/office/drawing/2014/main" xmlns="" id="{957B98BB-B3AA-6C5E-397D-FF86499C9C7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63047" y="3048000"/>
                        <a:ext cx="95885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9">
            <a:extLst>
              <a:ext uri="{FF2B5EF4-FFF2-40B4-BE49-F238E27FC236}">
                <a16:creationId xmlns:a16="http://schemas.microsoft.com/office/drawing/2014/main" xmlns="" id="{896F5E1B-B1C2-0426-B597-496BF0D2FAA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q-AL"/>
          </a:p>
        </p:txBody>
      </p:sp>
    </p:spTree>
    <p:extLst>
      <p:ext uri="{BB962C8B-B14F-4D97-AF65-F5344CB8AC3E}">
        <p14:creationId xmlns:p14="http://schemas.microsoft.com/office/powerpoint/2010/main" val="1584322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59544-EBAB-40F0-84F3-AA9DA58EFC07}"/>
              </a:ext>
            </a:extLst>
          </p:cNvPr>
          <p:cNvSpPr>
            <a:spLocks noGrp="1"/>
          </p:cNvSpPr>
          <p:nvPr>
            <p:ph type="title"/>
          </p:nvPr>
        </p:nvSpPr>
        <p:spPr>
          <a:xfrm>
            <a:off x="685800" y="1828800"/>
            <a:ext cx="7772400" cy="914400"/>
          </a:xfrm>
        </p:spPr>
        <p:txBody>
          <a:bodyPr>
            <a:normAutofit fontScale="90000"/>
          </a:bodyPr>
          <a:lstStyle/>
          <a:p>
            <a:pPr algn="ctr"/>
            <a:r>
              <a:rPr lang="en-US" sz="3200" dirty="0">
                <a:latin typeface="+mj-lt"/>
              </a:rPr>
              <a:t/>
            </a:r>
            <a:br>
              <a:rPr lang="en-US" sz="3200" dirty="0">
                <a:latin typeface="+mj-lt"/>
              </a:rPr>
            </a:br>
            <a:r>
              <a:rPr lang="en-US" sz="3200" b="1" dirty="0" err="1">
                <a:solidFill>
                  <a:schemeClr val="bg2"/>
                </a:solidFill>
                <a:latin typeface="+mj-lt"/>
              </a:rPr>
              <a:t>Faleminderit</a:t>
            </a:r>
            <a:r>
              <a:rPr lang="en-US" sz="3200" b="1" dirty="0">
                <a:solidFill>
                  <a:schemeClr val="bg2"/>
                </a:solidFill>
                <a:latin typeface="+mj-lt"/>
              </a:rPr>
              <a:t> </a:t>
            </a:r>
            <a:r>
              <a:rPr lang="en-US" sz="3200" b="1" dirty="0" err="1">
                <a:solidFill>
                  <a:schemeClr val="bg2"/>
                </a:solidFill>
                <a:latin typeface="+mj-lt"/>
              </a:rPr>
              <a:t>për</a:t>
            </a:r>
            <a:r>
              <a:rPr lang="en-US" sz="3200" b="1" dirty="0">
                <a:solidFill>
                  <a:schemeClr val="bg2"/>
                </a:solidFill>
                <a:latin typeface="+mj-lt"/>
              </a:rPr>
              <a:t> </a:t>
            </a:r>
            <a:r>
              <a:rPr lang="en-US" sz="3200" b="1" dirty="0" err="1">
                <a:solidFill>
                  <a:schemeClr val="bg2"/>
                </a:solidFill>
                <a:latin typeface="+mj-lt"/>
              </a:rPr>
              <a:t>vëmendje</a:t>
            </a:r>
            <a:r>
              <a:rPr lang="en-US" sz="3200" b="1" dirty="0">
                <a:solidFill>
                  <a:schemeClr val="bg2"/>
                </a:solidFill>
                <a:latin typeface="+mj-lt"/>
              </a:rPr>
              <a:t> !</a:t>
            </a:r>
            <a:endParaRPr lang="sq-AL" sz="3200" b="1" dirty="0">
              <a:solidFill>
                <a:schemeClr val="bg2"/>
              </a:solidFill>
              <a:latin typeface="+mj-lt"/>
            </a:endParaRPr>
          </a:p>
        </p:txBody>
      </p:sp>
      <p:sp>
        <p:nvSpPr>
          <p:cNvPr id="4" name="Vendmbajtësi i numrit të pamjes rrëshqitëse 3">
            <a:extLst>
              <a:ext uri="{FF2B5EF4-FFF2-40B4-BE49-F238E27FC236}">
                <a16:creationId xmlns:a16="http://schemas.microsoft.com/office/drawing/2014/main" xmlns="" id="{5741DB16-7841-4034-9D88-551525DA548E}"/>
              </a:ext>
            </a:extLst>
          </p:cNvPr>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148190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Llojet e Dosjeve Standarde</a:t>
            </a:r>
          </a:p>
        </p:txBody>
      </p:sp>
      <p:sp>
        <p:nvSpPr>
          <p:cNvPr id="3" name="Content Placeholder 2"/>
          <p:cNvSpPr>
            <a:spLocks noGrp="1"/>
          </p:cNvSpPr>
          <p:nvPr>
            <p:ph idx="1"/>
          </p:nvPr>
        </p:nvSpPr>
        <p:spPr>
          <a:xfrm>
            <a:off x="0" y="1143000"/>
            <a:ext cx="9144000" cy="5715000"/>
          </a:xfrm>
        </p:spPr>
        <p:txBody>
          <a:bodyPr/>
          <a:lstStyle/>
          <a:p>
            <a:r>
              <a:rPr lang="sq-AL" sz="2400" dirty="0">
                <a:latin typeface="Cambria" panose="02040503050406030204" pitchFamily="18" charset="0"/>
                <a:ea typeface="Cambria" panose="02040503050406030204" pitchFamily="18" charset="0"/>
              </a:rPr>
              <a:t>Çdo fjali në dosjen e tenderit do të përpilohet mirë, pasi që dosja e tenderit është materiali themelor, në bazë të cilit operatorët ekonomik do të krijojnë tenderët e tyre. </a:t>
            </a:r>
            <a:endParaRPr lang="en-US" sz="24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a:p>
            <a:r>
              <a:rPr lang="sq-AL" sz="2400" dirty="0">
                <a:latin typeface="Cambria" panose="02040503050406030204" pitchFamily="18" charset="0"/>
                <a:ea typeface="Cambria" panose="02040503050406030204" pitchFamily="18" charset="0"/>
              </a:rPr>
              <a:t>Dosja e tenderit do të përgatitet në mënyrë të tillë, që – si rregull parimor – të mos ketë nevojë për informata sqaruese shtesë.</a:t>
            </a:r>
            <a:endParaRPr lang="en-US" sz="2400" dirty="0">
              <a:latin typeface="Cambria" panose="02040503050406030204" pitchFamily="18" charset="0"/>
              <a:ea typeface="Cambria" panose="02040503050406030204" pitchFamily="18" charset="0"/>
            </a:endParaRPr>
          </a:p>
          <a:p>
            <a:r>
              <a:rPr lang="sq-AL" sz="2400" dirty="0">
                <a:latin typeface="Cambria" panose="02040503050406030204" pitchFamily="18" charset="0"/>
                <a:ea typeface="Cambria" panose="02040503050406030204" pitchFamily="18" charset="0"/>
              </a:rPr>
              <a:t>Veçanërisht, autoriteti kontraktues duhet të ketë parasysh, kur përgatitet dosja e tenderit, që mos të ketë komunikime, diskutime ose negocime në mes të autoritetit kontraktues dhe tenderuesve.</a:t>
            </a:r>
            <a:endParaRPr lang="en-US" sz="2400" dirty="0">
              <a:latin typeface="Cambria" panose="02040503050406030204" pitchFamily="18" charset="0"/>
              <a:ea typeface="Cambria" panose="02040503050406030204" pitchFamily="18" charset="0"/>
            </a:endParaRPr>
          </a:p>
          <a:p>
            <a:pPr marL="0" indent="0">
              <a:buNone/>
            </a:pPr>
            <a:endParaRPr lang="en-US" sz="2400" dirty="0">
              <a:latin typeface="Cambria" panose="02040503050406030204" pitchFamily="18" charset="0"/>
              <a:ea typeface="Cambria" panose="02040503050406030204" pitchFamily="18" charset="0"/>
            </a:endParaRPr>
          </a:p>
          <a:p>
            <a:r>
              <a:rPr lang="sq-AL" sz="2400" dirty="0">
                <a:latin typeface="Cambria" panose="02040503050406030204" pitchFamily="18" charset="0"/>
                <a:ea typeface="Cambria" panose="02040503050406030204" pitchFamily="18" charset="0"/>
              </a:rPr>
              <a:t>Kërkesat e përcaktuara në Dosjen e tenderit dhe në njoftimin për kontratë duhet të jenë identike. </a:t>
            </a:r>
            <a:endParaRPr lang="en-US"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3124200" y="6356350"/>
            <a:ext cx="41148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400845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sq-AL"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Përgatitja e Dosjes se tenderit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r>
            <a:b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br>
            <a:endParaRPr lang="sq-AL" sz="2800"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990600"/>
            <a:ext cx="9144000" cy="6096000"/>
          </a:xfrm>
        </p:spPr>
        <p:txBody>
          <a:bodyPr/>
          <a:lstStyle/>
          <a:p>
            <a:r>
              <a:rPr lang="sq-AL" sz="2400" dirty="0">
                <a:latin typeface="Cambria" panose="02040503050406030204" pitchFamily="18" charset="0"/>
                <a:ea typeface="Cambria" panose="02040503050406030204" pitchFamily="18" charset="0"/>
              </a:rPr>
              <a:t>Ne rast se AK organizon </a:t>
            </a:r>
            <a:r>
              <a:rPr lang="sq-AL" sz="2400" b="1" dirty="0">
                <a:latin typeface="Cambria" panose="02040503050406030204" pitchFamily="18" charset="0"/>
                <a:ea typeface="Cambria" panose="02040503050406030204" pitchFamily="18" charset="0"/>
              </a:rPr>
              <a:t>vizite ne vend-punishte </a:t>
            </a:r>
            <a:r>
              <a:rPr lang="sq-AL" sz="2400" dirty="0">
                <a:latin typeface="Cambria" panose="02040503050406030204" pitchFamily="18" charset="0"/>
                <a:ea typeface="Cambria" panose="02040503050406030204" pitchFamily="18" charset="0"/>
              </a:rPr>
              <a:t>apo konference para-ofertuese, pjesëmarrja e OE ne vizite ne vend-punishte/konference para</a:t>
            </a:r>
            <a:r>
              <a:rPr lang="en-US" sz="2400" dirty="0">
                <a:latin typeface="Cambria" panose="02040503050406030204" pitchFamily="18" charset="0"/>
                <a:ea typeface="Cambria" panose="02040503050406030204" pitchFamily="18" charset="0"/>
              </a:rPr>
              <a:t>-</a:t>
            </a:r>
            <a:r>
              <a:rPr lang="sq-AL" sz="2400" dirty="0">
                <a:latin typeface="Cambria" panose="02040503050406030204" pitchFamily="18" charset="0"/>
                <a:ea typeface="Cambria" panose="02040503050406030204" pitchFamily="18" charset="0"/>
              </a:rPr>
              <a:t>ofertuese nuk duhet te </a:t>
            </a:r>
            <a:r>
              <a:rPr lang="sq-AL" sz="2400" b="1" dirty="0">
                <a:latin typeface="Cambria" panose="02040503050406030204" pitchFamily="18" charset="0"/>
                <a:ea typeface="Cambria" panose="02040503050406030204" pitchFamily="18" charset="0"/>
              </a:rPr>
              <a:t>jete </a:t>
            </a:r>
            <a:r>
              <a:rPr lang="sq-AL" sz="2400" b="1" dirty="0" err="1">
                <a:latin typeface="Cambria" panose="02040503050406030204" pitchFamily="18" charset="0"/>
                <a:ea typeface="Cambria" panose="02040503050406030204" pitchFamily="18" charset="0"/>
              </a:rPr>
              <a:t>obligative</a:t>
            </a:r>
            <a:r>
              <a:rPr lang="sq-AL"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a:p>
            <a:r>
              <a:rPr lang="sq-AL" sz="2400" dirty="0">
                <a:latin typeface="Cambria" panose="02040503050406030204" pitchFamily="18" charset="0"/>
                <a:ea typeface="Cambria" panose="02040503050406030204" pitchFamily="18" charset="0"/>
              </a:rPr>
              <a:t>Vizita ne vend-punishte/konference para-ofertuese organizohet për OE dhe është </a:t>
            </a:r>
            <a:r>
              <a:rPr lang="sq-AL" sz="2400" b="1" dirty="0" smtClean="0">
                <a:latin typeface="Cambria" panose="02040503050406030204" pitchFamily="18" charset="0"/>
                <a:ea typeface="Cambria" panose="02040503050406030204" pitchFamily="18" charset="0"/>
              </a:rPr>
              <a:t>në të </a:t>
            </a:r>
            <a:r>
              <a:rPr lang="sq-AL" sz="2400" b="1" dirty="0">
                <a:latin typeface="Cambria" panose="02040503050406030204" pitchFamily="18" charset="0"/>
                <a:ea typeface="Cambria" panose="02040503050406030204" pitchFamily="18" charset="0"/>
              </a:rPr>
              <a:t>mirën e tyre</a:t>
            </a:r>
            <a:r>
              <a:rPr lang="sq-AL" sz="2400" dirty="0">
                <a:latin typeface="Cambria" panose="02040503050406030204" pitchFamily="18" charset="0"/>
                <a:ea typeface="Cambria" panose="02040503050406030204" pitchFamily="18" charset="0"/>
              </a:rPr>
              <a:t>, pra është ndihmese për OE.</a:t>
            </a:r>
            <a:endParaRPr lang="en-US" sz="2400" dirty="0">
              <a:latin typeface="Cambria" panose="02040503050406030204" pitchFamily="18" charset="0"/>
              <a:ea typeface="Cambria" panose="02040503050406030204" pitchFamily="18" charset="0"/>
            </a:endParaRPr>
          </a:p>
          <a:p>
            <a:r>
              <a:rPr lang="sq-AL" sz="2400" dirty="0">
                <a:latin typeface="Cambria" panose="02040503050406030204" pitchFamily="18" charset="0"/>
                <a:ea typeface="Cambria" panose="02040503050406030204" pitchFamily="18" charset="0"/>
              </a:rPr>
              <a:t>Dosjet e tenderit për kontratat me </a:t>
            </a:r>
            <a:r>
              <a:rPr lang="sq-AL" sz="2400" b="1" dirty="0">
                <a:latin typeface="Cambria" panose="02040503050406030204" pitchFamily="18" charset="0"/>
                <a:ea typeface="Cambria" panose="02040503050406030204" pitchFamily="18" charset="0"/>
              </a:rPr>
              <a:t>vlerë të vogël </a:t>
            </a:r>
            <a:r>
              <a:rPr lang="sq-AL" sz="2400" dirty="0">
                <a:latin typeface="Cambria" panose="02040503050406030204" pitchFamily="18" charset="0"/>
                <a:ea typeface="Cambria" panose="02040503050406030204" pitchFamily="18" charset="0"/>
              </a:rPr>
              <a:t>dhe </a:t>
            </a:r>
            <a:r>
              <a:rPr lang="sq-AL" sz="2400" b="1" dirty="0">
                <a:latin typeface="Cambria" panose="02040503050406030204" pitchFamily="18" charset="0"/>
                <a:ea typeface="Cambria" panose="02040503050406030204" pitchFamily="18" charset="0"/>
              </a:rPr>
              <a:t>të mesme </a:t>
            </a:r>
            <a:r>
              <a:rPr lang="sq-AL" sz="2400" dirty="0">
                <a:latin typeface="Cambria" panose="02040503050406030204" pitchFamily="18" charset="0"/>
                <a:ea typeface="Cambria" panose="02040503050406030204" pitchFamily="18" charset="0"/>
              </a:rPr>
              <a:t>do të përgatiten në gjuhën Shqipe dhe Serbe</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N</a:t>
            </a:r>
            <a:r>
              <a:rPr lang="sq-AL" sz="2400" dirty="0" err="1">
                <a:latin typeface="Cambria" panose="02040503050406030204" pitchFamily="18" charset="0"/>
                <a:ea typeface="Cambria" panose="02040503050406030204" pitchFamily="18" charset="0"/>
              </a:rPr>
              <a:t>dërsa</a:t>
            </a:r>
            <a:r>
              <a:rPr lang="sq-AL" sz="2400" dirty="0">
                <a:latin typeface="Cambria" panose="02040503050406030204" pitchFamily="18" charset="0"/>
                <a:ea typeface="Cambria" panose="02040503050406030204" pitchFamily="18" charset="0"/>
              </a:rPr>
              <a:t> për kontratat me </a:t>
            </a:r>
            <a:r>
              <a:rPr lang="sq-AL" sz="2400" b="1" dirty="0">
                <a:latin typeface="Cambria" panose="02040503050406030204" pitchFamily="18" charset="0"/>
                <a:ea typeface="Cambria" panose="02040503050406030204" pitchFamily="18" charset="0"/>
              </a:rPr>
              <a:t>vlerë të madhe </a:t>
            </a:r>
            <a:r>
              <a:rPr lang="sq-AL" sz="2400" dirty="0">
                <a:latin typeface="Cambria" panose="02040503050406030204" pitchFamily="18" charset="0"/>
                <a:ea typeface="Cambria" panose="02040503050406030204" pitchFamily="18" charset="0"/>
              </a:rPr>
              <a:t>dosjet do të përgatiten në versionin Shqip, Serbisht dhe Anglisht. </a:t>
            </a:r>
            <a:endParaRPr lang="en-US" sz="2400" dirty="0">
              <a:latin typeface="Cambria" panose="02040503050406030204" pitchFamily="18" charset="0"/>
              <a:ea typeface="Cambria" panose="02040503050406030204" pitchFamily="18" charset="0"/>
            </a:endParaRPr>
          </a:p>
          <a:p>
            <a:endParaRPr lang="sq-AL"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1981200" y="6096001"/>
            <a:ext cx="5715000" cy="381000"/>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284729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sq-AL" sz="2800" b="1" dirty="0">
                <a:solidFill>
                  <a:srgbClr val="002060"/>
                </a:solidFill>
                <a:latin typeface="Cambria" panose="02040503050406030204" pitchFamily="18" charset="0"/>
                <a:ea typeface="Cambria" panose="02040503050406030204" pitchFamily="18" charset="0"/>
              </a:rPr>
              <a:t>Hapat e cikli</a:t>
            </a:r>
            <a:r>
              <a:rPr lang="en-US" sz="2800" b="1" dirty="0">
                <a:solidFill>
                  <a:srgbClr val="002060"/>
                </a:solidFill>
                <a:latin typeface="Cambria" panose="02040503050406030204" pitchFamily="18" charset="0"/>
                <a:ea typeface="Cambria" panose="02040503050406030204" pitchFamily="18" charset="0"/>
              </a:rPr>
              <a:t>t</a:t>
            </a:r>
            <a:r>
              <a:rPr lang="sq-AL"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latin typeface="Cambria" panose="02040503050406030204" pitchFamily="18" charset="0"/>
                <a:ea typeface="Cambria" panose="02040503050406030204" pitchFamily="18" charset="0"/>
              </a:rPr>
              <a:t>t</a:t>
            </a:r>
            <a:r>
              <a:rPr lang="sq-AL" sz="2800" b="1" dirty="0">
                <a:solidFill>
                  <a:srgbClr val="002060"/>
                </a:solidFill>
                <a:latin typeface="Cambria" panose="02040503050406030204" pitchFamily="18" charset="0"/>
                <a:ea typeface="Cambria" panose="02040503050406030204" pitchFamily="18" charset="0"/>
              </a:rPr>
              <a:t>e prokurimit</a:t>
            </a:r>
            <a:r>
              <a:rPr lang="en-US" sz="2800" b="1" dirty="0">
                <a:solidFill>
                  <a:srgbClr val="002060"/>
                </a:solidFill>
                <a:latin typeface="Cambria" panose="02040503050406030204" pitchFamily="18" charset="0"/>
                <a:ea typeface="Cambria" panose="02040503050406030204" pitchFamily="18" charset="0"/>
              </a:rPr>
              <a:t> </a:t>
            </a:r>
          </a:p>
        </p:txBody>
      </p:sp>
      <p:sp>
        <p:nvSpPr>
          <p:cNvPr id="3" name="Content Placeholder 2"/>
          <p:cNvSpPr>
            <a:spLocks noGrp="1"/>
          </p:cNvSpPr>
          <p:nvPr>
            <p:ph idx="1"/>
          </p:nvPr>
        </p:nvSpPr>
        <p:spPr>
          <a:xfrm>
            <a:off x="0" y="1219200"/>
            <a:ext cx="9144000" cy="5410200"/>
          </a:xfrm>
        </p:spPr>
        <p:txBody>
          <a:bodyPr/>
          <a:lstStyle/>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HAPI 1 </a:t>
            </a:r>
            <a:r>
              <a:rPr lang="en-US" sz="2400"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Planifikimi i Prokurimit </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HAPI 2</a:t>
            </a:r>
            <a:r>
              <a:rPr lang="en-US" sz="2400" dirty="0">
                <a:latin typeface="Cambria" panose="02040503050406030204" pitchFamily="18" charset="0"/>
                <a:ea typeface="Cambria" panose="02040503050406030204" pitchFamily="18" charset="0"/>
              </a:rPr>
              <a:t> - </a:t>
            </a:r>
            <a:r>
              <a:rPr lang="sq-AL" sz="2400" dirty="0">
                <a:latin typeface="Cambria" panose="02040503050406030204" pitchFamily="18" charset="0"/>
                <a:ea typeface="Cambria" panose="02040503050406030204" pitchFamily="18" charset="0"/>
              </a:rPr>
              <a:t>Parashikimi i Vlerës dhe Klasifikimi i Kontratës</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HAPI 3 </a:t>
            </a:r>
            <a:r>
              <a:rPr lang="en-US" sz="2400"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Përcaktimi i Procedurës së Prokurimit </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HAPI 4</a:t>
            </a:r>
            <a:r>
              <a:rPr lang="en-US" sz="2400"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a:t>
            </a:r>
            <a:r>
              <a:rPr lang="sq-AL" sz="2400" b="1" dirty="0">
                <a:latin typeface="Cambria" panose="02040503050406030204" pitchFamily="18" charset="0"/>
                <a:ea typeface="Cambria" panose="02040503050406030204" pitchFamily="18" charset="0"/>
              </a:rPr>
              <a:t>Përgatitja e Dosjes së Tenderit përmes e-prokurimit</a:t>
            </a:r>
            <a:endParaRPr lang="en-US" sz="2400" b="1"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HAPI 5</a:t>
            </a:r>
            <a:r>
              <a:rPr lang="en-US" sz="2400"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a:t>
            </a:r>
            <a:r>
              <a:rPr lang="en-US" sz="2400" dirty="0">
                <a:latin typeface="Cambria" panose="02040503050406030204" pitchFamily="18" charset="0"/>
                <a:ea typeface="Cambria" panose="02040503050406030204" pitchFamily="18" charset="0"/>
              </a:rPr>
              <a:t> </a:t>
            </a:r>
            <a:r>
              <a:rPr lang="sq-AL" sz="2400" dirty="0">
                <a:latin typeface="Cambria" panose="02040503050406030204" pitchFamily="18" charset="0"/>
                <a:ea typeface="Cambria" panose="02040503050406030204" pitchFamily="18" charset="0"/>
              </a:rPr>
              <a:t>Publikimi ne web faqen e e-prokurimit</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HAPI 6</a:t>
            </a:r>
            <a:r>
              <a:rPr lang="en-US" sz="2400" dirty="0">
                <a:latin typeface="Cambria" panose="02040503050406030204" pitchFamily="18" charset="0"/>
                <a:ea typeface="Cambria" panose="02040503050406030204" pitchFamily="18" charset="0"/>
              </a:rPr>
              <a:t> - </a:t>
            </a:r>
            <a:r>
              <a:rPr lang="sq-AL" sz="2400" dirty="0">
                <a:latin typeface="Cambria" panose="02040503050406030204" pitchFamily="18" charset="0"/>
                <a:ea typeface="Cambria" panose="02040503050406030204" pitchFamily="18" charset="0"/>
              </a:rPr>
              <a:t>Hapja dhe Vlerësimi i Tenderëve </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HAPI 7</a:t>
            </a:r>
            <a:r>
              <a:rPr lang="en-US" sz="2400" dirty="0">
                <a:latin typeface="Cambria" panose="02040503050406030204" pitchFamily="18" charset="0"/>
                <a:ea typeface="Cambria" panose="02040503050406030204" pitchFamily="18" charset="0"/>
              </a:rPr>
              <a:t> - </a:t>
            </a:r>
            <a:r>
              <a:rPr lang="sq-AL" sz="2400" dirty="0">
                <a:latin typeface="Cambria" panose="02040503050406030204" pitchFamily="18" charset="0"/>
                <a:ea typeface="Cambria" panose="02040503050406030204" pitchFamily="18" charset="0"/>
              </a:rPr>
              <a:t>Dhënia dhe Nënshkrimi i Kontratës</a:t>
            </a:r>
            <a:endParaRPr lang="en-US" sz="24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HAPI 8</a:t>
            </a:r>
            <a:r>
              <a:rPr lang="en-US" sz="2400" dirty="0">
                <a:latin typeface="Cambria" panose="02040503050406030204" pitchFamily="18" charset="0"/>
                <a:ea typeface="Cambria" panose="02040503050406030204" pitchFamily="18" charset="0"/>
              </a:rPr>
              <a:t> - </a:t>
            </a:r>
            <a:r>
              <a:rPr lang="sq-AL" sz="2400" dirty="0">
                <a:latin typeface="Cambria" panose="02040503050406030204" pitchFamily="18" charset="0"/>
                <a:ea typeface="Cambria" panose="02040503050406030204" pitchFamily="18" charset="0"/>
              </a:rPr>
              <a:t>Menaxhimi i Kontratës</a:t>
            </a:r>
            <a:endParaRPr lang="en-US" sz="2400" dirty="0">
              <a:latin typeface="Cambria" panose="02040503050406030204" pitchFamily="18" charset="0"/>
              <a:ea typeface="Cambria" panose="02040503050406030204" pitchFamily="18" charset="0"/>
            </a:endParaRPr>
          </a:p>
          <a:p>
            <a:pPr marL="0" indent="0">
              <a:buNone/>
            </a:pPr>
            <a:endParaRPr lang="en-US" sz="2400" dirty="0">
              <a:latin typeface="Cambria" panose="02040503050406030204" pitchFamily="18" charset="0"/>
              <a:ea typeface="Cambria" panose="02040503050406030204" pitchFamily="18" charset="0"/>
            </a:endParaRPr>
          </a:p>
        </p:txBody>
      </p:sp>
      <p:sp>
        <p:nvSpPr>
          <p:cNvPr id="4" name="Footer Placeholder 3"/>
          <p:cNvSpPr>
            <a:spLocks noGrp="1"/>
          </p:cNvSpPr>
          <p:nvPr>
            <p:ph type="ftr" sz="quarter" idx="11"/>
          </p:nvPr>
        </p:nvSpPr>
        <p:spPr>
          <a:xfrm>
            <a:off x="3124200" y="6356350"/>
            <a:ext cx="4953000" cy="365125"/>
          </a:xfrm>
        </p:spPr>
        <p:txBody>
          <a:bodyPr/>
          <a:lstStyle/>
          <a:p>
            <a:r>
              <a:rPr lang="en-US" dirty="0" err="1"/>
              <a:t>Departamenti</a:t>
            </a:r>
            <a:r>
              <a:rPr lang="en-US" dirty="0"/>
              <a:t> per Trajnime/KRPP</a:t>
            </a:r>
          </a:p>
        </p:txBody>
      </p:sp>
    </p:spTree>
    <p:extLst>
      <p:ext uri="{BB962C8B-B14F-4D97-AF65-F5344CB8AC3E}">
        <p14:creationId xmlns:p14="http://schemas.microsoft.com/office/powerpoint/2010/main" val="259863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sz="2800" b="1" dirty="0">
                <a:solidFill>
                  <a:srgbClr val="002060"/>
                </a:solidFill>
                <a:latin typeface="Cambria" panose="02040503050406030204" pitchFamily="18" charset="0"/>
                <a:ea typeface="Cambria" panose="02040503050406030204" pitchFamily="18" charset="0"/>
              </a:rPr>
              <a:t>Dokumentet e tenderit</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0" y="990600"/>
            <a:ext cx="9144000" cy="5791200"/>
          </a:xfrm>
        </p:spPr>
        <p:txBody>
          <a:bodyPr/>
          <a:lstStyle/>
          <a:p>
            <a:pPr marL="0" indent="0">
              <a:buNone/>
            </a:pPr>
            <a:r>
              <a:rPr lang="sq-AL" sz="2400" b="1" dirty="0">
                <a:latin typeface="Cambria" panose="02040503050406030204" pitchFamily="18" charset="0"/>
                <a:ea typeface="Cambria" panose="02040503050406030204" pitchFamily="18" charset="0"/>
              </a:rPr>
              <a:t>Dokumentet e tenderit</a:t>
            </a:r>
            <a:r>
              <a:rPr lang="sq-AL" sz="2400" dirty="0">
                <a:latin typeface="Cambria" panose="02040503050406030204" pitchFamily="18" charset="0"/>
                <a:ea typeface="Cambria" panose="02040503050406030204" pitchFamily="18" charset="0"/>
              </a:rPr>
              <a:t> janë pjesa më kryesore në procesin e tenderit dhe duhet të </a:t>
            </a:r>
            <a:r>
              <a:rPr lang="sq-AL" sz="2400" b="1" dirty="0">
                <a:latin typeface="Cambria" panose="02040503050406030204" pitchFamily="18" charset="0"/>
                <a:ea typeface="Cambria" panose="02040503050406030204" pitchFamily="18" charset="0"/>
              </a:rPr>
              <a:t>japin të gjitha informacionet e nevojshme që ofertuesit </a:t>
            </a:r>
            <a:r>
              <a:rPr lang="sq-AL" sz="2400" dirty="0">
                <a:latin typeface="Cambria" panose="02040503050406030204" pitchFamily="18" charset="0"/>
                <a:ea typeface="Cambria" panose="02040503050406030204" pitchFamily="18" charset="0"/>
              </a:rPr>
              <a:t>e ardhshëm të përgatisin një ofertë që u përgjigjet mallrave, shërbimeve dhe punëve që duhen furnizuar. </a:t>
            </a:r>
            <a:endParaRPr lang="en-US" sz="2400" dirty="0">
              <a:latin typeface="Cambria" panose="02040503050406030204" pitchFamily="18" charset="0"/>
              <a:ea typeface="Cambria" panose="02040503050406030204" pitchFamily="18" charset="0"/>
            </a:endParaRPr>
          </a:p>
          <a:p>
            <a:pPr marL="0" indent="0">
              <a:buNone/>
            </a:pPr>
            <a:r>
              <a:rPr lang="en-US" sz="2400" b="1" dirty="0" err="1">
                <a:latin typeface="Cambria" panose="02040503050406030204" pitchFamily="18" charset="0"/>
                <a:ea typeface="Cambria" panose="02040503050406030204" pitchFamily="18" charset="0"/>
              </a:rPr>
              <a:t>Dosja</a:t>
            </a:r>
            <a:r>
              <a:rPr lang="en-US" sz="2400" b="1" dirty="0">
                <a:latin typeface="Cambria" panose="02040503050406030204" pitchFamily="18" charset="0"/>
                <a:ea typeface="Cambria" panose="02040503050406030204" pitchFamily="18" charset="0"/>
              </a:rPr>
              <a:t> e </a:t>
            </a:r>
            <a:r>
              <a:rPr lang="en-US" sz="2400" b="1" dirty="0" err="1">
                <a:latin typeface="Cambria" panose="02040503050406030204" pitchFamily="18" charset="0"/>
                <a:ea typeface="Cambria" panose="02040503050406030204" pitchFamily="18" charset="0"/>
              </a:rPr>
              <a:t>tenderit</a:t>
            </a:r>
            <a:r>
              <a:rPr lang="en-US" sz="2400" b="1" dirty="0">
                <a:latin typeface="Cambria" panose="02040503050406030204" pitchFamily="18" charset="0"/>
                <a:ea typeface="Cambria" panose="02040503050406030204" pitchFamily="18" charset="0"/>
              </a:rPr>
              <a:t>  </a:t>
            </a:r>
            <a:r>
              <a:rPr lang="sq-AL" sz="2400" b="1" dirty="0">
                <a:latin typeface="Cambria" panose="02040503050406030204" pitchFamily="18" charset="0"/>
                <a:ea typeface="Cambria" panose="02040503050406030204" pitchFamily="18" charset="0"/>
              </a:rPr>
              <a:t>duhet të përfshijnë:</a:t>
            </a:r>
            <a:endParaRPr lang="en-US" sz="2400" b="1" dirty="0">
              <a:latin typeface="Cambria" panose="02040503050406030204" pitchFamily="18" charset="0"/>
              <a:ea typeface="Cambria" panose="02040503050406030204" pitchFamily="18" charset="0"/>
            </a:endParaRPr>
          </a:p>
          <a:p>
            <a:pPr>
              <a:buFont typeface="Wingdings" panose="05000000000000000000" pitchFamily="2" charset="2"/>
              <a:buChar char="§"/>
            </a:pPr>
            <a:r>
              <a:rPr lang="sq-AL" sz="2400" dirty="0">
                <a:latin typeface="Cambria" panose="02040503050406030204" pitchFamily="18" charset="0"/>
                <a:ea typeface="Cambria" panose="02040503050406030204" pitchFamily="18" charset="0"/>
              </a:rPr>
              <a:t>Ftesën për ofertë</a:t>
            </a:r>
            <a:endParaRPr lang="en-US"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r>
              <a:rPr lang="sq-AL" sz="2400" dirty="0">
                <a:latin typeface="Cambria" panose="02040503050406030204" pitchFamily="18" charset="0"/>
                <a:ea typeface="Cambria" panose="02040503050406030204" pitchFamily="18" charset="0"/>
              </a:rPr>
              <a:t>Udhëzimet për ofertuesit</a:t>
            </a:r>
            <a:endParaRPr lang="en-US"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r>
              <a:rPr lang="sq-AL" sz="2400" dirty="0">
                <a:latin typeface="Cambria" panose="02040503050406030204" pitchFamily="18" charset="0"/>
                <a:ea typeface="Cambria" panose="02040503050406030204" pitchFamily="18" charset="0"/>
              </a:rPr>
              <a:t>Kushtet e përgjithshme dhe të veçanta të kontratës;</a:t>
            </a:r>
            <a:endParaRPr lang="en-US"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r>
              <a:rPr lang="sq-AL" sz="2400" dirty="0">
                <a:latin typeface="Cambria" panose="02040503050406030204" pitchFamily="18" charset="0"/>
                <a:ea typeface="Cambria" panose="02040503050406030204" pitchFamily="18" charset="0"/>
              </a:rPr>
              <a:t>Specifikimet teknike</a:t>
            </a:r>
            <a:endParaRPr lang="en-US"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r>
              <a:rPr lang="sq-AL" sz="2400" dirty="0">
                <a:latin typeface="Cambria" panose="02040503050406030204" pitchFamily="18" charset="0"/>
                <a:ea typeface="Cambria" panose="02040503050406030204" pitchFamily="18" charset="0"/>
              </a:rPr>
              <a:t>Formularin e tenderit</a:t>
            </a:r>
            <a:endParaRPr lang="en-US"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r>
              <a:rPr lang="sq-AL" sz="2400" dirty="0">
                <a:latin typeface="Cambria" panose="02040503050406030204" pitchFamily="18" charset="0"/>
                <a:ea typeface="Cambria" panose="02040503050406030204" pitchFamily="18" charset="0"/>
              </a:rPr>
              <a:t>Formularin e kontratës</a:t>
            </a:r>
            <a:endParaRPr lang="en-US" sz="2400" dirty="0">
              <a:latin typeface="Cambria" panose="02040503050406030204" pitchFamily="18" charset="0"/>
              <a:ea typeface="Cambria" panose="02040503050406030204" pitchFamily="18" charset="0"/>
            </a:endParaRPr>
          </a:p>
          <a:p>
            <a:pPr lvl="0">
              <a:buFont typeface="Wingdings" panose="05000000000000000000" pitchFamily="2" charset="2"/>
              <a:buChar char="§"/>
            </a:pPr>
            <a:r>
              <a:rPr lang="sq-AL" sz="2400" dirty="0">
                <a:latin typeface="Cambria" panose="02040503050406030204" pitchFamily="18" charset="0"/>
                <a:ea typeface="Cambria" panose="02040503050406030204" pitchFamily="18" charset="0"/>
              </a:rPr>
              <a:t>Shtojcat (modelet e ofertave financiare, formularët e sigurimit </a:t>
            </a:r>
            <a:r>
              <a:rPr lang="sq-AL" sz="2400" dirty="0" err="1">
                <a:latin typeface="Cambria" panose="02040503050406030204" pitchFamily="18" charset="0"/>
                <a:ea typeface="Cambria" panose="02040503050406030204" pitchFamily="18" charset="0"/>
              </a:rPr>
              <a:t>etj</a:t>
            </a:r>
            <a:r>
              <a:rPr lang="sq-AL" sz="2400" dirty="0">
                <a:latin typeface="Cambria" panose="02040503050406030204" pitchFamily="18" charset="0"/>
                <a:ea typeface="Cambria" panose="02040503050406030204" pitchFamily="18" charset="0"/>
              </a:rPr>
              <a:t>)</a:t>
            </a:r>
            <a:r>
              <a:rPr lang="en-US" sz="2400" dirty="0">
                <a:latin typeface="Cambria" panose="02040503050406030204" pitchFamily="18" charset="0"/>
                <a:ea typeface="Cambria" panose="02040503050406030204" pitchFamily="18" charset="0"/>
              </a:rPr>
              <a:t>.</a:t>
            </a:r>
          </a:p>
        </p:txBody>
      </p:sp>
      <p:sp>
        <p:nvSpPr>
          <p:cNvPr id="4" name="Footer Placeholder 3"/>
          <p:cNvSpPr>
            <a:spLocks noGrp="1"/>
          </p:cNvSpPr>
          <p:nvPr>
            <p:ph type="ftr" sz="quarter" idx="11"/>
          </p:nvPr>
        </p:nvSpPr>
        <p:spPr>
          <a:xfrm>
            <a:off x="3124200" y="6400800"/>
            <a:ext cx="5029200" cy="381000"/>
          </a:xfrm>
        </p:spPr>
        <p:txBody>
          <a:bodyPr/>
          <a:lstStyle/>
          <a:p>
            <a:r>
              <a:rPr lang="en-US" dirty="0" smtClean="0"/>
              <a:t>Department</a:t>
            </a:r>
            <a:r>
              <a:rPr lang="sq-AL" dirty="0" smtClean="0"/>
              <a:t>i </a:t>
            </a:r>
            <a:r>
              <a:rPr lang="en-US" dirty="0" smtClean="0"/>
              <a:t>per </a:t>
            </a:r>
            <a:r>
              <a:rPr lang="en-US" dirty="0"/>
              <a:t>Trajnime/KRPP</a:t>
            </a:r>
          </a:p>
        </p:txBody>
      </p:sp>
    </p:spTree>
    <p:extLst>
      <p:ext uri="{BB962C8B-B14F-4D97-AF65-F5344CB8AC3E}">
        <p14:creationId xmlns:p14="http://schemas.microsoft.com/office/powerpoint/2010/main" val="3818813946"/>
      </p:ext>
    </p:extLst>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66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66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3">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CC66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
  <TotalTime>26523</TotalTime>
  <Words>4376</Words>
  <Application>Microsoft Office PowerPoint</Application>
  <PresentationFormat>On-screen Show (4:3)</PresentationFormat>
  <Paragraphs>472</Paragraphs>
  <Slides>52</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2" baseType="lpstr">
      <vt:lpstr>ＭＳ Ｐゴシック</vt:lpstr>
      <vt:lpstr>Agency FB</vt:lpstr>
      <vt:lpstr>Arial</vt:lpstr>
      <vt:lpstr>Calibri</vt:lpstr>
      <vt:lpstr>Cambria</vt:lpstr>
      <vt:lpstr>Garamond</vt:lpstr>
      <vt:lpstr>Times New Roman</vt:lpstr>
      <vt:lpstr>Wingdings</vt:lpstr>
      <vt:lpstr>Default Design</vt:lpstr>
      <vt:lpstr>Document</vt:lpstr>
      <vt:lpstr>PowerPoint Presentation</vt:lpstr>
      <vt:lpstr>Objektivi</vt:lpstr>
      <vt:lpstr>Përgatitja e Dosjes se tenderit </vt:lpstr>
      <vt:lpstr>Llojet e Dosjeve Standarde: </vt:lpstr>
      <vt:lpstr>Llojet e Dosjeve Standarde</vt:lpstr>
      <vt:lpstr>Llojet e Dosjeve Standarde</vt:lpstr>
      <vt:lpstr>Përgatitja e Dosjes se tenderit </vt:lpstr>
      <vt:lpstr>Hapat e ciklit te prokurimit </vt:lpstr>
      <vt:lpstr>Dokumentet e tenderit</vt:lpstr>
      <vt:lpstr> Përgjegjësitë për përgatitjen e DT  </vt:lpstr>
      <vt:lpstr> Proceset për përgatitjen e Dosjes së Tenderit</vt:lpstr>
      <vt:lpstr>Rregullat specifike për përgatitjen e dokumenteve te tenderit </vt:lpstr>
      <vt:lpstr>Veprimet e nevojshme për përgatitjen e dokumenteve të tenderit  </vt:lpstr>
      <vt:lpstr>Struktura e Dosjes së Tenderit</vt:lpstr>
      <vt:lpstr>Dosja e Tenderit </vt:lpstr>
      <vt:lpstr>Dosja e Tenderit </vt:lpstr>
      <vt:lpstr>Formulari i Tenderit</vt:lpstr>
      <vt:lpstr>Dosja e Tenderit </vt:lpstr>
      <vt:lpstr>Dosja e Tenderit </vt:lpstr>
      <vt:lpstr>Dosja e Tenderit </vt:lpstr>
      <vt:lpstr>Dosja e Tenderit </vt:lpstr>
      <vt:lpstr>Dosja e Tenderit </vt:lpstr>
      <vt:lpstr>Dosja e Tenderit </vt:lpstr>
      <vt:lpstr>Dosja e Tenderit </vt:lpstr>
      <vt:lpstr>Përcaktimi i Kritereve te Përzgjedhjes </vt:lpstr>
      <vt:lpstr>Klasifikimi i Kritereve te Përzgjedhjes</vt:lpstr>
      <vt:lpstr>Kriteret e Përzgjedhjes me LPP </vt:lpstr>
      <vt:lpstr>Vlerësimi i Kritereve të Përzgjedhjes</vt:lpstr>
      <vt:lpstr>Përcaktimi i Kritereve të Përgjedhjes për Grupin e Operatorëve Ekonomik</vt:lpstr>
      <vt:lpstr>Kriteret për Dhënien e Kontratës</vt:lpstr>
      <vt:lpstr>Vendosja e Kriterit ‘tenderi ekonomikisht më i favorshëm-TEMF ’</vt:lpstr>
      <vt:lpstr>Siguria e Tenderit</vt:lpstr>
      <vt:lpstr>Konfiskimi i Sigurisë së Tenderit</vt:lpstr>
      <vt:lpstr>Validiteti i tenderit</vt:lpstr>
      <vt:lpstr>Validiteti i tenderit</vt:lpstr>
      <vt:lpstr>Siguria e Ekzekutimit</vt:lpstr>
      <vt:lpstr>Arsyeja e Kërkesës për Siguri të Ekzekutimit </vt:lpstr>
      <vt:lpstr>Konfiskimi i Sigurisë së Ekzekutimit</vt:lpstr>
      <vt:lpstr>Sigurimi i informacioneve shtesë për kandidatët dhe tenderuesit</vt:lpstr>
      <vt:lpstr>Ofrimi i informacioneve shtesë ose sqarimeve dhe zgjatjet e afateve kohore</vt:lpstr>
      <vt:lpstr>Specifikimet teknike</vt:lpstr>
      <vt:lpstr>Qëllimi i Specifikimeve </vt:lpstr>
      <vt:lpstr>Përgatitija e mirë e Specifikimeve </vt:lpstr>
      <vt:lpstr>Përgatitja e specifikimeve</vt:lpstr>
      <vt:lpstr>Llojet e Specifikave </vt:lpstr>
      <vt:lpstr>Specifikimet e Përgjithshme </vt:lpstr>
      <vt:lpstr>Specifikimet Teknike</vt:lpstr>
      <vt:lpstr>Specifikimet funksionale</vt:lpstr>
      <vt:lpstr>Specifikimet e Performancës</vt:lpstr>
      <vt:lpstr>Specifikimet e Projektimit</vt:lpstr>
      <vt:lpstr>DRAFT KONTRATA</vt:lpstr>
      <vt:lpstr> Faleminderit për vëmendje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Nikos Manolopoulos</dc:creator>
  <cp:lastModifiedBy>Sanije Kelmendi</cp:lastModifiedBy>
  <cp:revision>575</cp:revision>
  <cp:lastPrinted>1601-01-01T00:00:00Z</cp:lastPrinted>
  <dcterms:created xsi:type="dcterms:W3CDTF">1601-01-01T00:00:00Z</dcterms:created>
  <dcterms:modified xsi:type="dcterms:W3CDTF">2023-01-05T09:56:07Z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